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38" r:id="rId1"/>
  </p:sldMasterIdLst>
  <p:notesMasterIdLst>
    <p:notesMasterId r:id="rId24"/>
  </p:notesMasterIdLst>
  <p:handoutMasterIdLst>
    <p:handoutMasterId r:id="rId25"/>
  </p:handoutMasterIdLst>
  <p:sldIdLst>
    <p:sldId id="362" r:id="rId2"/>
    <p:sldId id="344" r:id="rId3"/>
    <p:sldId id="367" r:id="rId4"/>
    <p:sldId id="327" r:id="rId5"/>
    <p:sldId id="347" r:id="rId6"/>
    <p:sldId id="375" r:id="rId7"/>
    <p:sldId id="374" r:id="rId8"/>
    <p:sldId id="377" r:id="rId9"/>
    <p:sldId id="380" r:id="rId10"/>
    <p:sldId id="349" r:id="rId11"/>
    <p:sldId id="366" r:id="rId12"/>
    <p:sldId id="370" r:id="rId13"/>
    <p:sldId id="371" r:id="rId14"/>
    <p:sldId id="372" r:id="rId15"/>
    <p:sldId id="284" r:id="rId16"/>
    <p:sldId id="368" r:id="rId17"/>
    <p:sldId id="369" r:id="rId18"/>
    <p:sldId id="376" r:id="rId19"/>
    <p:sldId id="373" r:id="rId20"/>
    <p:sldId id="365" r:id="rId21"/>
    <p:sldId id="265" r:id="rId22"/>
    <p:sldId id="339" r:id="rId23"/>
  </p:sldIdLst>
  <p:sldSz cx="12195175" cy="6859588"/>
  <p:notesSz cx="6797675" cy="9874250"/>
  <p:embeddedFontLst>
    <p:embeddedFont>
      <p:font typeface="Cambria Math" panose="02040503050406030204" pitchFamily="18" charset="0"/>
      <p:regular r:id="rId26"/>
    </p:embeddedFont>
    <p:embeddedFont>
      <p:font typeface="Arial Unicode MS" panose="020B0604020202020204" charset="-128"/>
      <p:regular r:id="rId27"/>
    </p:embeddedFont>
  </p:embeddedFontLst>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285">
          <p15:clr>
            <a:srgbClr val="A4A3A4"/>
          </p15:clr>
        </p15:guide>
        <p15:guide id="4" orient="horz" pos="779">
          <p15:clr>
            <a:srgbClr val="A4A3A4"/>
          </p15:clr>
        </p15:guide>
        <p15:guide id="5" pos="7478">
          <p15:clr>
            <a:srgbClr val="A4A3A4"/>
          </p15:clr>
        </p15:guide>
        <p15:guide id="6" pos="205">
          <p15:clr>
            <a:srgbClr val="A4A3A4"/>
          </p15:clr>
        </p15:guide>
        <p15:guide id="7" pos="3849">
          <p15:clr>
            <a:srgbClr val="A4A3A4"/>
          </p15:clr>
        </p15:guide>
        <p15:guide id="8" pos="4708">
          <p15:clr>
            <a:srgbClr val="A4A3A4"/>
          </p15:clr>
        </p15:guide>
        <p15:guide id="9" pos="4812">
          <p15:clr>
            <a:srgbClr val="A4A3A4"/>
          </p15:clr>
        </p15:guide>
        <p15:guide id="10" pos="2865">
          <p15:clr>
            <a:srgbClr val="A4A3A4"/>
          </p15:clr>
        </p15:guide>
        <p15:guide id="11" pos="2956" userDrawn="1">
          <p15:clr>
            <a:srgbClr val="A4A3A4"/>
          </p15:clr>
        </p15:guide>
      </p15:sldGuideLst>
    </p:ext>
    <p:ext uri="{2D200454-40CA-4A62-9FC3-DE9A4176ACB9}">
      <p15:notesGuideLst xmlns:p15="http://schemas.microsoft.com/office/powerpoint/2012/main">
        <p15:guide id="1" orient="horz" pos="3110">
          <p15:clr>
            <a:srgbClr val="A4A3A4"/>
          </p15:clr>
        </p15:guide>
        <p15:guide id="2" pos="351">
          <p15:clr>
            <a:srgbClr val="A4A3A4"/>
          </p15:clr>
        </p15:guide>
        <p15:guide id="3" pos="395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3283"/>
    <a:srgbClr val="FF0000"/>
    <a:srgbClr val="666666"/>
    <a:srgbClr val="2B3F7B"/>
    <a:srgbClr val="9C277B"/>
    <a:srgbClr val="D4652D"/>
    <a:srgbClr val="9E3039"/>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1767" autoAdjust="0"/>
  </p:normalViewPr>
  <p:slideViewPr>
    <p:cSldViewPr snapToGrid="0" showGuides="1">
      <p:cViewPr varScale="1">
        <p:scale>
          <a:sx n="78" d="100"/>
          <a:sy n="78" d="100"/>
        </p:scale>
        <p:origin x="1304" y="60"/>
      </p:cViewPr>
      <p:guideLst>
        <p:guide orient="horz" pos="1285"/>
        <p:guide orient="horz" pos="779"/>
        <p:guide pos="7478"/>
        <p:guide pos="205"/>
        <p:guide pos="3849"/>
        <p:guide pos="4708"/>
        <p:guide pos="4812"/>
        <p:guide pos="2865"/>
        <p:guide pos="2956"/>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85" d="100"/>
          <a:sy n="85" d="100"/>
        </p:scale>
        <p:origin x="-4200" y="-82"/>
      </p:cViewPr>
      <p:guideLst>
        <p:guide orient="horz" pos="3110"/>
        <p:guide pos="351"/>
        <p:guide pos="395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FA7F5E-9B1A-4365-9EB8-0054070003BB}" type="doc">
      <dgm:prSet loTypeId="urn:microsoft.com/office/officeart/2005/8/layout/hierarchy1" loCatId="hierarchy" qsTypeId="urn:microsoft.com/office/officeart/2005/8/quickstyle/simple2" qsCatId="simple" csTypeId="urn:microsoft.com/office/officeart/2005/8/colors/accent1_2" csCatId="accent1" phldr="1"/>
      <dgm:spPr/>
      <dgm:t>
        <a:bodyPr/>
        <a:lstStyle/>
        <a:p>
          <a:endParaRPr lang="en-US"/>
        </a:p>
      </dgm:t>
    </dgm:pt>
    <dgm:pt modelId="{9C06066B-FEF3-4E6A-96BE-FA058FC0BAB7}">
      <dgm:prSet phldrT="[Text]"/>
      <dgm:spPr/>
      <dgm:t>
        <a:bodyPr/>
        <a:lstStyle/>
        <a:p>
          <a:r>
            <a:rPr lang="en-US" dirty="0"/>
            <a:t>Machine Learning</a:t>
          </a:r>
        </a:p>
      </dgm:t>
    </dgm:pt>
    <dgm:pt modelId="{B48CF68D-5554-4089-A642-A8449DBC6E3F}" type="parTrans" cxnId="{CD319E70-F764-4BB5-B6BA-E9CF2655956D}">
      <dgm:prSet/>
      <dgm:spPr/>
      <dgm:t>
        <a:bodyPr/>
        <a:lstStyle/>
        <a:p>
          <a:endParaRPr lang="en-US"/>
        </a:p>
      </dgm:t>
    </dgm:pt>
    <dgm:pt modelId="{BAFEB2D8-BCF0-4D0B-ACAB-C824F458508B}" type="sibTrans" cxnId="{CD319E70-F764-4BB5-B6BA-E9CF2655956D}">
      <dgm:prSet/>
      <dgm:spPr/>
      <dgm:t>
        <a:bodyPr/>
        <a:lstStyle/>
        <a:p>
          <a:endParaRPr lang="en-US"/>
        </a:p>
      </dgm:t>
    </dgm:pt>
    <dgm:pt modelId="{E5A0807B-A9B3-4B88-B050-17F109D3E52D}" type="asst">
      <dgm:prSet phldrT="[Text]"/>
      <dgm:spPr/>
      <dgm:t>
        <a:bodyPr/>
        <a:lstStyle/>
        <a:p>
          <a:r>
            <a:rPr lang="en-US" dirty="0"/>
            <a:t>Supervised learning</a:t>
          </a:r>
        </a:p>
      </dgm:t>
    </dgm:pt>
    <dgm:pt modelId="{B15C3DAD-9510-40AA-9FAF-A02D612BCBF6}" type="parTrans" cxnId="{713671EE-F342-4C86-BFA8-183BD3CFCB6B}">
      <dgm:prSet/>
      <dgm:spPr/>
      <dgm:t>
        <a:bodyPr/>
        <a:lstStyle/>
        <a:p>
          <a:endParaRPr lang="en-US"/>
        </a:p>
      </dgm:t>
    </dgm:pt>
    <dgm:pt modelId="{DEF81498-814F-4209-B376-F0DCEC3E04D6}" type="sibTrans" cxnId="{713671EE-F342-4C86-BFA8-183BD3CFCB6B}">
      <dgm:prSet/>
      <dgm:spPr/>
      <dgm:t>
        <a:bodyPr/>
        <a:lstStyle/>
        <a:p>
          <a:endParaRPr lang="en-US"/>
        </a:p>
      </dgm:t>
    </dgm:pt>
    <dgm:pt modelId="{8045F032-DAC8-4C7B-AFBC-51EC7D0B3FA2}">
      <dgm:prSet phldrT="[Text]"/>
      <dgm:spPr/>
      <dgm:t>
        <a:bodyPr/>
        <a:lstStyle/>
        <a:p>
          <a:r>
            <a:rPr lang="en-US" dirty="0"/>
            <a:t>Unsupervised Learning</a:t>
          </a:r>
        </a:p>
      </dgm:t>
    </dgm:pt>
    <dgm:pt modelId="{8055A85D-2B17-4846-A250-B279259797C6}" type="parTrans" cxnId="{14E4C0A9-C974-494A-841D-27986DB32FB9}">
      <dgm:prSet/>
      <dgm:spPr/>
      <dgm:t>
        <a:bodyPr/>
        <a:lstStyle/>
        <a:p>
          <a:endParaRPr lang="en-US"/>
        </a:p>
      </dgm:t>
    </dgm:pt>
    <dgm:pt modelId="{BD682B89-D05A-4951-A0C2-CFBE13B550AB}" type="sibTrans" cxnId="{14E4C0A9-C974-494A-841D-27986DB32FB9}">
      <dgm:prSet/>
      <dgm:spPr/>
      <dgm:t>
        <a:bodyPr/>
        <a:lstStyle/>
        <a:p>
          <a:endParaRPr lang="en-US"/>
        </a:p>
      </dgm:t>
    </dgm:pt>
    <dgm:pt modelId="{2FEC1185-E18D-4E10-8425-55D856F2DA1B}">
      <dgm:prSet phldrT="[Text]"/>
      <dgm:spPr/>
      <dgm:t>
        <a:bodyPr/>
        <a:lstStyle/>
        <a:p>
          <a:r>
            <a:rPr lang="en-US" dirty="0"/>
            <a:t>Association</a:t>
          </a:r>
        </a:p>
      </dgm:t>
    </dgm:pt>
    <dgm:pt modelId="{8F716C72-7EA3-4032-AB4B-315D57747253}" type="parTrans" cxnId="{88EB65B2-F116-402F-945F-D72625EA80C7}">
      <dgm:prSet/>
      <dgm:spPr/>
      <dgm:t>
        <a:bodyPr/>
        <a:lstStyle/>
        <a:p>
          <a:endParaRPr lang="en-US"/>
        </a:p>
      </dgm:t>
    </dgm:pt>
    <dgm:pt modelId="{2DEF18B0-383C-4EDD-8CBA-19B59FC105FF}" type="sibTrans" cxnId="{88EB65B2-F116-402F-945F-D72625EA80C7}">
      <dgm:prSet/>
      <dgm:spPr/>
      <dgm:t>
        <a:bodyPr/>
        <a:lstStyle/>
        <a:p>
          <a:endParaRPr lang="en-US"/>
        </a:p>
      </dgm:t>
    </dgm:pt>
    <dgm:pt modelId="{1D47B408-2953-4891-AD88-1A326D85A6EE}">
      <dgm:prSet phldrT="[Text]"/>
      <dgm:spPr/>
      <dgm:t>
        <a:bodyPr/>
        <a:lstStyle/>
        <a:p>
          <a:r>
            <a:rPr lang="en-US" dirty="0"/>
            <a:t>Clustering</a:t>
          </a:r>
        </a:p>
      </dgm:t>
    </dgm:pt>
    <dgm:pt modelId="{46AC8AD3-4C41-4AD2-BB1C-B39966A90453}" type="parTrans" cxnId="{5B02B18A-01C5-4C06-A0C9-A05EA371899B}">
      <dgm:prSet/>
      <dgm:spPr/>
      <dgm:t>
        <a:bodyPr/>
        <a:lstStyle/>
        <a:p>
          <a:endParaRPr lang="en-US"/>
        </a:p>
      </dgm:t>
    </dgm:pt>
    <dgm:pt modelId="{B7FC521E-AD8D-45BE-8338-3164EC2B9949}" type="sibTrans" cxnId="{5B02B18A-01C5-4C06-A0C9-A05EA371899B}">
      <dgm:prSet/>
      <dgm:spPr/>
      <dgm:t>
        <a:bodyPr/>
        <a:lstStyle/>
        <a:p>
          <a:endParaRPr lang="en-US"/>
        </a:p>
      </dgm:t>
    </dgm:pt>
    <dgm:pt modelId="{A2CD083D-1C84-4478-9F3F-62AFB44894B1}">
      <dgm:prSet/>
      <dgm:spPr/>
      <dgm:t>
        <a:bodyPr/>
        <a:lstStyle/>
        <a:p>
          <a:r>
            <a:rPr lang="en-US" dirty="0"/>
            <a:t>Regression</a:t>
          </a:r>
        </a:p>
      </dgm:t>
    </dgm:pt>
    <dgm:pt modelId="{6A6135B9-7FB0-4196-933D-BE93268A199F}" type="parTrans" cxnId="{52AFE90A-DACA-4B92-8C29-8983104FFE6F}">
      <dgm:prSet/>
      <dgm:spPr/>
      <dgm:t>
        <a:bodyPr/>
        <a:lstStyle/>
        <a:p>
          <a:endParaRPr lang="en-US"/>
        </a:p>
      </dgm:t>
    </dgm:pt>
    <dgm:pt modelId="{E8BF5988-235F-4D64-868E-F29CC8F2413A}" type="sibTrans" cxnId="{52AFE90A-DACA-4B92-8C29-8983104FFE6F}">
      <dgm:prSet/>
      <dgm:spPr/>
      <dgm:t>
        <a:bodyPr/>
        <a:lstStyle/>
        <a:p>
          <a:endParaRPr lang="en-US"/>
        </a:p>
      </dgm:t>
    </dgm:pt>
    <dgm:pt modelId="{EF45CBAD-5489-4A11-B7D5-1BF89C976CD6}">
      <dgm:prSet/>
      <dgm:spPr/>
      <dgm:t>
        <a:bodyPr/>
        <a:lstStyle/>
        <a:p>
          <a:r>
            <a:rPr lang="en-US" dirty="0"/>
            <a:t>Classification</a:t>
          </a:r>
        </a:p>
      </dgm:t>
    </dgm:pt>
    <dgm:pt modelId="{EB287531-8730-4B5D-9381-0AEA4C97CD15}" type="parTrans" cxnId="{4E2BB7CE-A8E1-4E80-9587-48CE6DF2CAF0}">
      <dgm:prSet/>
      <dgm:spPr/>
      <dgm:t>
        <a:bodyPr/>
        <a:lstStyle/>
        <a:p>
          <a:endParaRPr lang="en-US"/>
        </a:p>
      </dgm:t>
    </dgm:pt>
    <dgm:pt modelId="{CFEE6D2A-B774-4896-BF48-8ABDD0442A47}" type="sibTrans" cxnId="{4E2BB7CE-A8E1-4E80-9587-48CE6DF2CAF0}">
      <dgm:prSet/>
      <dgm:spPr/>
      <dgm:t>
        <a:bodyPr/>
        <a:lstStyle/>
        <a:p>
          <a:endParaRPr lang="en-US"/>
        </a:p>
      </dgm:t>
    </dgm:pt>
    <dgm:pt modelId="{8B465D99-4BC9-4AFA-BB1E-C8F2697F28DB}">
      <dgm:prSet/>
      <dgm:spPr/>
      <dgm:t>
        <a:bodyPr/>
        <a:lstStyle/>
        <a:p>
          <a:r>
            <a:rPr lang="en-US" dirty="0"/>
            <a:t>Reinforcement learning</a:t>
          </a:r>
        </a:p>
      </dgm:t>
    </dgm:pt>
    <dgm:pt modelId="{37D255CB-535A-497F-B5D2-5D983BB9EDC8}" type="parTrans" cxnId="{FB064D0D-2EC5-4DEA-8AFB-C178639815E0}">
      <dgm:prSet/>
      <dgm:spPr/>
      <dgm:t>
        <a:bodyPr/>
        <a:lstStyle/>
        <a:p>
          <a:endParaRPr lang="en-US"/>
        </a:p>
      </dgm:t>
    </dgm:pt>
    <dgm:pt modelId="{467C85C2-072E-480F-8BC0-6F11D41C6055}" type="sibTrans" cxnId="{FB064D0D-2EC5-4DEA-8AFB-C178639815E0}">
      <dgm:prSet/>
      <dgm:spPr/>
      <dgm:t>
        <a:bodyPr/>
        <a:lstStyle/>
        <a:p>
          <a:endParaRPr lang="en-US"/>
        </a:p>
      </dgm:t>
    </dgm:pt>
    <dgm:pt modelId="{A51B5636-9447-4FFA-ACA9-3ED6DD4FC9FA}" type="pres">
      <dgm:prSet presAssocID="{53FA7F5E-9B1A-4365-9EB8-0054070003BB}" presName="hierChild1" presStyleCnt="0">
        <dgm:presLayoutVars>
          <dgm:chPref val="1"/>
          <dgm:dir/>
          <dgm:animOne val="branch"/>
          <dgm:animLvl val="lvl"/>
          <dgm:resizeHandles/>
        </dgm:presLayoutVars>
      </dgm:prSet>
      <dgm:spPr/>
    </dgm:pt>
    <dgm:pt modelId="{AEA4F478-435E-4351-B7C5-F8E4CA698F1F}" type="pres">
      <dgm:prSet presAssocID="{9C06066B-FEF3-4E6A-96BE-FA058FC0BAB7}" presName="hierRoot1" presStyleCnt="0"/>
      <dgm:spPr/>
    </dgm:pt>
    <dgm:pt modelId="{FF72095D-1D48-467A-B2C6-E4A9E2246C91}" type="pres">
      <dgm:prSet presAssocID="{9C06066B-FEF3-4E6A-96BE-FA058FC0BAB7}" presName="composite" presStyleCnt="0"/>
      <dgm:spPr/>
    </dgm:pt>
    <dgm:pt modelId="{DF33F7AA-5B62-4D52-8FA6-655D3A5211C7}" type="pres">
      <dgm:prSet presAssocID="{9C06066B-FEF3-4E6A-96BE-FA058FC0BAB7}" presName="background" presStyleLbl="node0" presStyleIdx="0" presStyleCnt="1"/>
      <dgm:spPr/>
    </dgm:pt>
    <dgm:pt modelId="{BF40D2FA-BA4D-4599-85D7-0C73F43D1EF8}" type="pres">
      <dgm:prSet presAssocID="{9C06066B-FEF3-4E6A-96BE-FA058FC0BAB7}" presName="text" presStyleLbl="fgAcc0" presStyleIdx="0" presStyleCnt="1" custLinFactNeighborX="-31043" custLinFactNeighborY="-36134">
        <dgm:presLayoutVars>
          <dgm:chPref val="3"/>
        </dgm:presLayoutVars>
      </dgm:prSet>
      <dgm:spPr/>
    </dgm:pt>
    <dgm:pt modelId="{B490F21E-D6C8-435F-A008-0A3CC29848BF}" type="pres">
      <dgm:prSet presAssocID="{9C06066B-FEF3-4E6A-96BE-FA058FC0BAB7}" presName="hierChild2" presStyleCnt="0"/>
      <dgm:spPr/>
    </dgm:pt>
    <dgm:pt modelId="{EC7A55D7-AE96-4EF9-A921-AEDE78C266DC}" type="pres">
      <dgm:prSet presAssocID="{B15C3DAD-9510-40AA-9FAF-A02D612BCBF6}" presName="Name10" presStyleLbl="parChTrans1D2" presStyleIdx="0" presStyleCnt="3"/>
      <dgm:spPr/>
    </dgm:pt>
    <dgm:pt modelId="{A2495FCF-773F-466C-BE9B-507A2EBF4104}" type="pres">
      <dgm:prSet presAssocID="{E5A0807B-A9B3-4B88-B050-17F109D3E52D}" presName="hierRoot2" presStyleCnt="0"/>
      <dgm:spPr/>
    </dgm:pt>
    <dgm:pt modelId="{35405222-F6A4-40A7-ADC3-3699CA4227D5}" type="pres">
      <dgm:prSet presAssocID="{E5A0807B-A9B3-4B88-B050-17F109D3E52D}" presName="composite2" presStyleCnt="0"/>
      <dgm:spPr/>
    </dgm:pt>
    <dgm:pt modelId="{C87BB537-185A-49D0-A558-9BE3C980E3C5}" type="pres">
      <dgm:prSet presAssocID="{E5A0807B-A9B3-4B88-B050-17F109D3E52D}" presName="background2" presStyleLbl="asst1" presStyleIdx="0" presStyleCnt="1"/>
      <dgm:spPr/>
    </dgm:pt>
    <dgm:pt modelId="{92DCB8DF-CCB4-441D-AA4C-2673257D8E97}" type="pres">
      <dgm:prSet presAssocID="{E5A0807B-A9B3-4B88-B050-17F109D3E52D}" presName="text2" presStyleLbl="fgAcc2" presStyleIdx="0" presStyleCnt="3">
        <dgm:presLayoutVars>
          <dgm:chPref val="3"/>
        </dgm:presLayoutVars>
      </dgm:prSet>
      <dgm:spPr/>
    </dgm:pt>
    <dgm:pt modelId="{5E817302-8644-4B87-8FB5-F0CF0C5957E4}" type="pres">
      <dgm:prSet presAssocID="{E5A0807B-A9B3-4B88-B050-17F109D3E52D}" presName="hierChild3" presStyleCnt="0"/>
      <dgm:spPr/>
    </dgm:pt>
    <dgm:pt modelId="{3CF24D22-C763-4B0A-8619-B073B24FBCB3}" type="pres">
      <dgm:prSet presAssocID="{6A6135B9-7FB0-4196-933D-BE93268A199F}" presName="Name17" presStyleLbl="parChTrans1D3" presStyleIdx="0" presStyleCnt="4"/>
      <dgm:spPr/>
    </dgm:pt>
    <dgm:pt modelId="{5459B15B-443A-4500-9694-9CAFA012E602}" type="pres">
      <dgm:prSet presAssocID="{A2CD083D-1C84-4478-9F3F-62AFB44894B1}" presName="hierRoot3" presStyleCnt="0"/>
      <dgm:spPr/>
    </dgm:pt>
    <dgm:pt modelId="{0658EDFD-271B-4476-8179-FBB3591D1D84}" type="pres">
      <dgm:prSet presAssocID="{A2CD083D-1C84-4478-9F3F-62AFB44894B1}" presName="composite3" presStyleCnt="0"/>
      <dgm:spPr/>
    </dgm:pt>
    <dgm:pt modelId="{940B7AEA-E53B-4C88-A840-459AEB6D54A6}" type="pres">
      <dgm:prSet presAssocID="{A2CD083D-1C84-4478-9F3F-62AFB44894B1}" presName="background3" presStyleLbl="node3" presStyleIdx="0" presStyleCnt="4"/>
      <dgm:spPr/>
    </dgm:pt>
    <dgm:pt modelId="{C42104E1-F07F-498D-8C41-6D2B1DBB2EBA}" type="pres">
      <dgm:prSet presAssocID="{A2CD083D-1C84-4478-9F3F-62AFB44894B1}" presName="text3" presStyleLbl="fgAcc3" presStyleIdx="0" presStyleCnt="4">
        <dgm:presLayoutVars>
          <dgm:chPref val="3"/>
        </dgm:presLayoutVars>
      </dgm:prSet>
      <dgm:spPr/>
    </dgm:pt>
    <dgm:pt modelId="{DA50684D-9CD4-46B8-AC5F-8F51DC5A4C65}" type="pres">
      <dgm:prSet presAssocID="{A2CD083D-1C84-4478-9F3F-62AFB44894B1}" presName="hierChild4" presStyleCnt="0"/>
      <dgm:spPr/>
    </dgm:pt>
    <dgm:pt modelId="{5442838E-007B-4CD2-834A-670B44EB0B76}" type="pres">
      <dgm:prSet presAssocID="{EB287531-8730-4B5D-9381-0AEA4C97CD15}" presName="Name17" presStyleLbl="parChTrans1D3" presStyleIdx="1" presStyleCnt="4"/>
      <dgm:spPr/>
    </dgm:pt>
    <dgm:pt modelId="{114F6ACD-3BF1-43CA-AE07-30AA95D16639}" type="pres">
      <dgm:prSet presAssocID="{EF45CBAD-5489-4A11-B7D5-1BF89C976CD6}" presName="hierRoot3" presStyleCnt="0"/>
      <dgm:spPr/>
    </dgm:pt>
    <dgm:pt modelId="{DB4F56F2-DEE1-4D9E-BC21-FBC690A728F9}" type="pres">
      <dgm:prSet presAssocID="{EF45CBAD-5489-4A11-B7D5-1BF89C976CD6}" presName="composite3" presStyleCnt="0"/>
      <dgm:spPr/>
    </dgm:pt>
    <dgm:pt modelId="{DAA0D212-4225-4579-AF2F-1ED1008247EA}" type="pres">
      <dgm:prSet presAssocID="{EF45CBAD-5489-4A11-B7D5-1BF89C976CD6}" presName="background3" presStyleLbl="node3" presStyleIdx="1" presStyleCnt="4"/>
      <dgm:spPr/>
    </dgm:pt>
    <dgm:pt modelId="{501ECA39-7506-4EA3-98FA-BBA1AD178BBE}" type="pres">
      <dgm:prSet presAssocID="{EF45CBAD-5489-4A11-B7D5-1BF89C976CD6}" presName="text3" presStyleLbl="fgAcc3" presStyleIdx="1" presStyleCnt="4">
        <dgm:presLayoutVars>
          <dgm:chPref val="3"/>
        </dgm:presLayoutVars>
      </dgm:prSet>
      <dgm:spPr/>
    </dgm:pt>
    <dgm:pt modelId="{65B70639-6193-4731-9AB3-513EBDB6BB91}" type="pres">
      <dgm:prSet presAssocID="{EF45CBAD-5489-4A11-B7D5-1BF89C976CD6}" presName="hierChild4" presStyleCnt="0"/>
      <dgm:spPr/>
    </dgm:pt>
    <dgm:pt modelId="{E3449510-CAB7-4FB6-A2DE-9FAA25E019D2}" type="pres">
      <dgm:prSet presAssocID="{8055A85D-2B17-4846-A250-B279259797C6}" presName="Name10" presStyleLbl="parChTrans1D2" presStyleIdx="1" presStyleCnt="3"/>
      <dgm:spPr/>
    </dgm:pt>
    <dgm:pt modelId="{78917786-AB96-4434-A896-40DFBA94ADBC}" type="pres">
      <dgm:prSet presAssocID="{8045F032-DAC8-4C7B-AFBC-51EC7D0B3FA2}" presName="hierRoot2" presStyleCnt="0"/>
      <dgm:spPr/>
    </dgm:pt>
    <dgm:pt modelId="{ADAFF434-645D-4E03-A20B-37AFBD11E6EC}" type="pres">
      <dgm:prSet presAssocID="{8045F032-DAC8-4C7B-AFBC-51EC7D0B3FA2}" presName="composite2" presStyleCnt="0"/>
      <dgm:spPr/>
    </dgm:pt>
    <dgm:pt modelId="{6186ABAF-F378-4B7C-A449-0924F95FC875}" type="pres">
      <dgm:prSet presAssocID="{8045F032-DAC8-4C7B-AFBC-51EC7D0B3FA2}" presName="background2" presStyleLbl="node2" presStyleIdx="0" presStyleCnt="2"/>
      <dgm:spPr/>
    </dgm:pt>
    <dgm:pt modelId="{90FD6A9C-48CF-4B27-A351-9CF3411A41F4}" type="pres">
      <dgm:prSet presAssocID="{8045F032-DAC8-4C7B-AFBC-51EC7D0B3FA2}" presName="text2" presStyleLbl="fgAcc2" presStyleIdx="1" presStyleCnt="3" custLinFactNeighborX="1788" custLinFactNeighborY="-712">
        <dgm:presLayoutVars>
          <dgm:chPref val="3"/>
        </dgm:presLayoutVars>
      </dgm:prSet>
      <dgm:spPr/>
    </dgm:pt>
    <dgm:pt modelId="{3EB535EE-E806-4C16-9847-5D51D9BD7FAE}" type="pres">
      <dgm:prSet presAssocID="{8045F032-DAC8-4C7B-AFBC-51EC7D0B3FA2}" presName="hierChild3" presStyleCnt="0"/>
      <dgm:spPr/>
    </dgm:pt>
    <dgm:pt modelId="{1F4C009B-DA2F-4EDD-9318-D0273BB07D3B}" type="pres">
      <dgm:prSet presAssocID="{46AC8AD3-4C41-4AD2-BB1C-B39966A90453}" presName="Name17" presStyleLbl="parChTrans1D3" presStyleIdx="2" presStyleCnt="4"/>
      <dgm:spPr/>
    </dgm:pt>
    <dgm:pt modelId="{A5A46EE1-EA11-49D9-A5BB-59C6BB6C266B}" type="pres">
      <dgm:prSet presAssocID="{1D47B408-2953-4891-AD88-1A326D85A6EE}" presName="hierRoot3" presStyleCnt="0"/>
      <dgm:spPr/>
    </dgm:pt>
    <dgm:pt modelId="{AC5EC1A1-720F-4C7B-AD6B-93FE0694DB56}" type="pres">
      <dgm:prSet presAssocID="{1D47B408-2953-4891-AD88-1A326D85A6EE}" presName="composite3" presStyleCnt="0"/>
      <dgm:spPr/>
    </dgm:pt>
    <dgm:pt modelId="{DFD8C324-C6AC-45AC-82A5-0DCCBC87D263}" type="pres">
      <dgm:prSet presAssocID="{1D47B408-2953-4891-AD88-1A326D85A6EE}" presName="background3" presStyleLbl="node3" presStyleIdx="2" presStyleCnt="4"/>
      <dgm:spPr/>
    </dgm:pt>
    <dgm:pt modelId="{40359719-29DB-4B64-B983-3671E1C251AC}" type="pres">
      <dgm:prSet presAssocID="{1D47B408-2953-4891-AD88-1A326D85A6EE}" presName="text3" presStyleLbl="fgAcc3" presStyleIdx="2" presStyleCnt="4">
        <dgm:presLayoutVars>
          <dgm:chPref val="3"/>
        </dgm:presLayoutVars>
      </dgm:prSet>
      <dgm:spPr/>
    </dgm:pt>
    <dgm:pt modelId="{5475ACFF-34B4-44E7-95DC-13CC2CD7FCF0}" type="pres">
      <dgm:prSet presAssocID="{1D47B408-2953-4891-AD88-1A326D85A6EE}" presName="hierChild4" presStyleCnt="0"/>
      <dgm:spPr/>
    </dgm:pt>
    <dgm:pt modelId="{F2DCA186-0CE9-4587-A2A7-5F67FE2A0344}" type="pres">
      <dgm:prSet presAssocID="{8F716C72-7EA3-4032-AB4B-315D57747253}" presName="Name17" presStyleLbl="parChTrans1D3" presStyleIdx="3" presStyleCnt="4"/>
      <dgm:spPr/>
    </dgm:pt>
    <dgm:pt modelId="{5D098A2A-C6E7-4677-8D18-FC7EF6C8214E}" type="pres">
      <dgm:prSet presAssocID="{2FEC1185-E18D-4E10-8425-55D856F2DA1B}" presName="hierRoot3" presStyleCnt="0"/>
      <dgm:spPr/>
    </dgm:pt>
    <dgm:pt modelId="{3BA4450D-EBDE-481C-83F9-938D64D47B53}" type="pres">
      <dgm:prSet presAssocID="{2FEC1185-E18D-4E10-8425-55D856F2DA1B}" presName="composite3" presStyleCnt="0"/>
      <dgm:spPr/>
    </dgm:pt>
    <dgm:pt modelId="{F515E470-14CD-4219-BD55-528DB53E044B}" type="pres">
      <dgm:prSet presAssocID="{2FEC1185-E18D-4E10-8425-55D856F2DA1B}" presName="background3" presStyleLbl="node3" presStyleIdx="3" presStyleCnt="4"/>
      <dgm:spPr/>
    </dgm:pt>
    <dgm:pt modelId="{F329F9BC-CD12-4ABC-9FC9-173BE5DA127C}" type="pres">
      <dgm:prSet presAssocID="{2FEC1185-E18D-4E10-8425-55D856F2DA1B}" presName="text3" presStyleLbl="fgAcc3" presStyleIdx="3" presStyleCnt="4">
        <dgm:presLayoutVars>
          <dgm:chPref val="3"/>
        </dgm:presLayoutVars>
      </dgm:prSet>
      <dgm:spPr/>
    </dgm:pt>
    <dgm:pt modelId="{BB7582C2-4E9B-4B1B-843D-C26EDD070FC2}" type="pres">
      <dgm:prSet presAssocID="{2FEC1185-E18D-4E10-8425-55D856F2DA1B}" presName="hierChild4" presStyleCnt="0"/>
      <dgm:spPr/>
    </dgm:pt>
    <dgm:pt modelId="{89921319-62D0-4598-91DF-003C1E880BE1}" type="pres">
      <dgm:prSet presAssocID="{37D255CB-535A-497F-B5D2-5D983BB9EDC8}" presName="Name10" presStyleLbl="parChTrans1D2" presStyleIdx="2" presStyleCnt="3"/>
      <dgm:spPr/>
    </dgm:pt>
    <dgm:pt modelId="{EF7326DA-8E16-4FF6-AE5F-4A809E8EC2BD}" type="pres">
      <dgm:prSet presAssocID="{8B465D99-4BC9-4AFA-BB1E-C8F2697F28DB}" presName="hierRoot2" presStyleCnt="0"/>
      <dgm:spPr/>
    </dgm:pt>
    <dgm:pt modelId="{A591E101-87DB-4903-9052-FBB2ED7466BA}" type="pres">
      <dgm:prSet presAssocID="{8B465D99-4BC9-4AFA-BB1E-C8F2697F28DB}" presName="composite2" presStyleCnt="0"/>
      <dgm:spPr/>
    </dgm:pt>
    <dgm:pt modelId="{0DED723F-F49C-4CB1-8CC9-FFD46C0C7496}" type="pres">
      <dgm:prSet presAssocID="{8B465D99-4BC9-4AFA-BB1E-C8F2697F28DB}" presName="background2" presStyleLbl="node2" presStyleIdx="1" presStyleCnt="2"/>
      <dgm:spPr/>
    </dgm:pt>
    <dgm:pt modelId="{9B8339BA-25B6-4CC3-8B89-EBB6912129DF}" type="pres">
      <dgm:prSet presAssocID="{8B465D99-4BC9-4AFA-BB1E-C8F2697F28DB}" presName="text2" presStyleLbl="fgAcc2" presStyleIdx="2" presStyleCnt="3" custLinFactNeighborX="30694">
        <dgm:presLayoutVars>
          <dgm:chPref val="3"/>
        </dgm:presLayoutVars>
      </dgm:prSet>
      <dgm:spPr/>
    </dgm:pt>
    <dgm:pt modelId="{97A077EE-DC82-485D-9D48-357E875CA805}" type="pres">
      <dgm:prSet presAssocID="{8B465D99-4BC9-4AFA-BB1E-C8F2697F28DB}" presName="hierChild3" presStyleCnt="0"/>
      <dgm:spPr/>
    </dgm:pt>
  </dgm:ptLst>
  <dgm:cxnLst>
    <dgm:cxn modelId="{9E24D6A7-C514-4792-B79D-B947FB213834}" type="presOf" srcId="{EF45CBAD-5489-4A11-B7D5-1BF89C976CD6}" destId="{501ECA39-7506-4EA3-98FA-BBA1AD178BBE}" srcOrd="0" destOrd="0" presId="urn:microsoft.com/office/officeart/2005/8/layout/hierarchy1"/>
    <dgm:cxn modelId="{0D324C3E-55B2-4CE7-B165-9A2C44CF1E44}" type="presOf" srcId="{37D255CB-535A-497F-B5D2-5D983BB9EDC8}" destId="{89921319-62D0-4598-91DF-003C1E880BE1}" srcOrd="0" destOrd="0" presId="urn:microsoft.com/office/officeart/2005/8/layout/hierarchy1"/>
    <dgm:cxn modelId="{96D8B815-4C93-474D-ABDA-3E504F19DC91}" type="presOf" srcId="{A2CD083D-1C84-4478-9F3F-62AFB44894B1}" destId="{C42104E1-F07F-498D-8C41-6D2B1DBB2EBA}" srcOrd="0" destOrd="0" presId="urn:microsoft.com/office/officeart/2005/8/layout/hierarchy1"/>
    <dgm:cxn modelId="{E80B0B04-7FE7-45DF-8DC4-23F3DCA411C3}" type="presOf" srcId="{53FA7F5E-9B1A-4365-9EB8-0054070003BB}" destId="{A51B5636-9447-4FFA-ACA9-3ED6DD4FC9FA}" srcOrd="0" destOrd="0" presId="urn:microsoft.com/office/officeart/2005/8/layout/hierarchy1"/>
    <dgm:cxn modelId="{73E63D77-2B2B-4F8D-B4B6-890CBF87725C}" type="presOf" srcId="{E5A0807B-A9B3-4B88-B050-17F109D3E52D}" destId="{92DCB8DF-CCB4-441D-AA4C-2673257D8E97}" srcOrd="0" destOrd="0" presId="urn:microsoft.com/office/officeart/2005/8/layout/hierarchy1"/>
    <dgm:cxn modelId="{E32ADA56-CABA-4D26-B410-45211D412B58}" type="presOf" srcId="{6A6135B9-7FB0-4196-933D-BE93268A199F}" destId="{3CF24D22-C763-4B0A-8619-B073B24FBCB3}" srcOrd="0" destOrd="0" presId="urn:microsoft.com/office/officeart/2005/8/layout/hierarchy1"/>
    <dgm:cxn modelId="{5B02B18A-01C5-4C06-A0C9-A05EA371899B}" srcId="{8045F032-DAC8-4C7B-AFBC-51EC7D0B3FA2}" destId="{1D47B408-2953-4891-AD88-1A326D85A6EE}" srcOrd="0" destOrd="0" parTransId="{46AC8AD3-4C41-4AD2-BB1C-B39966A90453}" sibTransId="{B7FC521E-AD8D-45BE-8338-3164EC2B9949}"/>
    <dgm:cxn modelId="{CD319E70-F764-4BB5-B6BA-E9CF2655956D}" srcId="{53FA7F5E-9B1A-4365-9EB8-0054070003BB}" destId="{9C06066B-FEF3-4E6A-96BE-FA058FC0BAB7}" srcOrd="0" destOrd="0" parTransId="{B48CF68D-5554-4089-A642-A8449DBC6E3F}" sibTransId="{BAFEB2D8-BCF0-4D0B-ACAB-C824F458508B}"/>
    <dgm:cxn modelId="{4CF97FE6-7DFB-4D17-8B8B-8A6E59722169}" type="presOf" srcId="{8045F032-DAC8-4C7B-AFBC-51EC7D0B3FA2}" destId="{90FD6A9C-48CF-4B27-A351-9CF3411A41F4}" srcOrd="0" destOrd="0" presId="urn:microsoft.com/office/officeart/2005/8/layout/hierarchy1"/>
    <dgm:cxn modelId="{48E7788B-50A2-480D-AA44-FA30448A1488}" type="presOf" srcId="{1D47B408-2953-4891-AD88-1A326D85A6EE}" destId="{40359719-29DB-4B64-B983-3671E1C251AC}" srcOrd="0" destOrd="0" presId="urn:microsoft.com/office/officeart/2005/8/layout/hierarchy1"/>
    <dgm:cxn modelId="{713671EE-F342-4C86-BFA8-183BD3CFCB6B}" srcId="{9C06066B-FEF3-4E6A-96BE-FA058FC0BAB7}" destId="{E5A0807B-A9B3-4B88-B050-17F109D3E52D}" srcOrd="0" destOrd="0" parTransId="{B15C3DAD-9510-40AA-9FAF-A02D612BCBF6}" sibTransId="{DEF81498-814F-4209-B376-F0DCEC3E04D6}"/>
    <dgm:cxn modelId="{52AFE90A-DACA-4B92-8C29-8983104FFE6F}" srcId="{E5A0807B-A9B3-4B88-B050-17F109D3E52D}" destId="{A2CD083D-1C84-4478-9F3F-62AFB44894B1}" srcOrd="0" destOrd="0" parTransId="{6A6135B9-7FB0-4196-933D-BE93268A199F}" sibTransId="{E8BF5988-235F-4D64-868E-F29CC8F2413A}"/>
    <dgm:cxn modelId="{88EB65B2-F116-402F-945F-D72625EA80C7}" srcId="{8045F032-DAC8-4C7B-AFBC-51EC7D0B3FA2}" destId="{2FEC1185-E18D-4E10-8425-55D856F2DA1B}" srcOrd="1" destOrd="0" parTransId="{8F716C72-7EA3-4032-AB4B-315D57747253}" sibTransId="{2DEF18B0-383C-4EDD-8CBA-19B59FC105FF}"/>
    <dgm:cxn modelId="{FB064D0D-2EC5-4DEA-8AFB-C178639815E0}" srcId="{9C06066B-FEF3-4E6A-96BE-FA058FC0BAB7}" destId="{8B465D99-4BC9-4AFA-BB1E-C8F2697F28DB}" srcOrd="2" destOrd="0" parTransId="{37D255CB-535A-497F-B5D2-5D983BB9EDC8}" sibTransId="{467C85C2-072E-480F-8BC0-6F11D41C6055}"/>
    <dgm:cxn modelId="{EA681FA5-EE96-4827-BE43-DF7BEF759DB6}" type="presOf" srcId="{2FEC1185-E18D-4E10-8425-55D856F2DA1B}" destId="{F329F9BC-CD12-4ABC-9FC9-173BE5DA127C}" srcOrd="0" destOrd="0" presId="urn:microsoft.com/office/officeart/2005/8/layout/hierarchy1"/>
    <dgm:cxn modelId="{1C01397A-CF68-4012-8CE3-AE83A9B43836}" type="presOf" srcId="{EB287531-8730-4B5D-9381-0AEA4C97CD15}" destId="{5442838E-007B-4CD2-834A-670B44EB0B76}" srcOrd="0" destOrd="0" presId="urn:microsoft.com/office/officeart/2005/8/layout/hierarchy1"/>
    <dgm:cxn modelId="{35DA713F-F516-4238-8E70-3B3B375BA21E}" type="presOf" srcId="{8B465D99-4BC9-4AFA-BB1E-C8F2697F28DB}" destId="{9B8339BA-25B6-4CC3-8B89-EBB6912129DF}" srcOrd="0" destOrd="0" presId="urn:microsoft.com/office/officeart/2005/8/layout/hierarchy1"/>
    <dgm:cxn modelId="{700F843C-7788-4E7D-9534-2A9964FD6CFE}" type="presOf" srcId="{8055A85D-2B17-4846-A250-B279259797C6}" destId="{E3449510-CAB7-4FB6-A2DE-9FAA25E019D2}" srcOrd="0" destOrd="0" presId="urn:microsoft.com/office/officeart/2005/8/layout/hierarchy1"/>
    <dgm:cxn modelId="{4E2BB7CE-A8E1-4E80-9587-48CE6DF2CAF0}" srcId="{E5A0807B-A9B3-4B88-B050-17F109D3E52D}" destId="{EF45CBAD-5489-4A11-B7D5-1BF89C976CD6}" srcOrd="1" destOrd="0" parTransId="{EB287531-8730-4B5D-9381-0AEA4C97CD15}" sibTransId="{CFEE6D2A-B774-4896-BF48-8ABDD0442A47}"/>
    <dgm:cxn modelId="{5D473DE0-57DD-4611-B234-4F6046F01610}" type="presOf" srcId="{8F716C72-7EA3-4032-AB4B-315D57747253}" destId="{F2DCA186-0CE9-4587-A2A7-5F67FE2A0344}" srcOrd="0" destOrd="0" presId="urn:microsoft.com/office/officeart/2005/8/layout/hierarchy1"/>
    <dgm:cxn modelId="{094661DC-1D04-4B42-BBE6-3F6D8838B241}" type="presOf" srcId="{46AC8AD3-4C41-4AD2-BB1C-B39966A90453}" destId="{1F4C009B-DA2F-4EDD-9318-D0273BB07D3B}" srcOrd="0" destOrd="0" presId="urn:microsoft.com/office/officeart/2005/8/layout/hierarchy1"/>
    <dgm:cxn modelId="{D303A5CC-2D48-412D-849D-79AB765490CE}" type="presOf" srcId="{9C06066B-FEF3-4E6A-96BE-FA058FC0BAB7}" destId="{BF40D2FA-BA4D-4599-85D7-0C73F43D1EF8}" srcOrd="0" destOrd="0" presId="urn:microsoft.com/office/officeart/2005/8/layout/hierarchy1"/>
    <dgm:cxn modelId="{4E922959-80A9-4DED-B8E8-51711A7271A2}" type="presOf" srcId="{B15C3DAD-9510-40AA-9FAF-A02D612BCBF6}" destId="{EC7A55D7-AE96-4EF9-A921-AEDE78C266DC}" srcOrd="0" destOrd="0" presId="urn:microsoft.com/office/officeart/2005/8/layout/hierarchy1"/>
    <dgm:cxn modelId="{14E4C0A9-C974-494A-841D-27986DB32FB9}" srcId="{9C06066B-FEF3-4E6A-96BE-FA058FC0BAB7}" destId="{8045F032-DAC8-4C7B-AFBC-51EC7D0B3FA2}" srcOrd="1" destOrd="0" parTransId="{8055A85D-2B17-4846-A250-B279259797C6}" sibTransId="{BD682B89-D05A-4951-A0C2-CFBE13B550AB}"/>
    <dgm:cxn modelId="{DD718D7D-C21A-4A91-9B95-7583FE8757BF}" type="presParOf" srcId="{A51B5636-9447-4FFA-ACA9-3ED6DD4FC9FA}" destId="{AEA4F478-435E-4351-B7C5-F8E4CA698F1F}" srcOrd="0" destOrd="0" presId="urn:microsoft.com/office/officeart/2005/8/layout/hierarchy1"/>
    <dgm:cxn modelId="{6178657D-9AB9-4D06-8202-2CF68D990683}" type="presParOf" srcId="{AEA4F478-435E-4351-B7C5-F8E4CA698F1F}" destId="{FF72095D-1D48-467A-B2C6-E4A9E2246C91}" srcOrd="0" destOrd="0" presId="urn:microsoft.com/office/officeart/2005/8/layout/hierarchy1"/>
    <dgm:cxn modelId="{9B3657B0-F30F-40E8-B4F9-A31AB210AA32}" type="presParOf" srcId="{FF72095D-1D48-467A-B2C6-E4A9E2246C91}" destId="{DF33F7AA-5B62-4D52-8FA6-655D3A5211C7}" srcOrd="0" destOrd="0" presId="urn:microsoft.com/office/officeart/2005/8/layout/hierarchy1"/>
    <dgm:cxn modelId="{CBECF608-6427-4917-B6C3-3BC26323A1FA}" type="presParOf" srcId="{FF72095D-1D48-467A-B2C6-E4A9E2246C91}" destId="{BF40D2FA-BA4D-4599-85D7-0C73F43D1EF8}" srcOrd="1" destOrd="0" presId="urn:microsoft.com/office/officeart/2005/8/layout/hierarchy1"/>
    <dgm:cxn modelId="{D2553506-7245-4917-AE46-07A702B7B646}" type="presParOf" srcId="{AEA4F478-435E-4351-B7C5-F8E4CA698F1F}" destId="{B490F21E-D6C8-435F-A008-0A3CC29848BF}" srcOrd="1" destOrd="0" presId="urn:microsoft.com/office/officeart/2005/8/layout/hierarchy1"/>
    <dgm:cxn modelId="{4B322027-4974-4A7B-8D8A-128923FA83D8}" type="presParOf" srcId="{B490F21E-D6C8-435F-A008-0A3CC29848BF}" destId="{EC7A55D7-AE96-4EF9-A921-AEDE78C266DC}" srcOrd="0" destOrd="0" presId="urn:microsoft.com/office/officeart/2005/8/layout/hierarchy1"/>
    <dgm:cxn modelId="{472D63CE-836C-48E0-9963-F75C81BF9524}" type="presParOf" srcId="{B490F21E-D6C8-435F-A008-0A3CC29848BF}" destId="{A2495FCF-773F-466C-BE9B-507A2EBF4104}" srcOrd="1" destOrd="0" presId="urn:microsoft.com/office/officeart/2005/8/layout/hierarchy1"/>
    <dgm:cxn modelId="{94F5868E-E16D-4722-A312-B909C2B2EC57}" type="presParOf" srcId="{A2495FCF-773F-466C-BE9B-507A2EBF4104}" destId="{35405222-F6A4-40A7-ADC3-3699CA4227D5}" srcOrd="0" destOrd="0" presId="urn:microsoft.com/office/officeart/2005/8/layout/hierarchy1"/>
    <dgm:cxn modelId="{6F3B6676-70BC-4267-A7C1-18FAB85EE723}" type="presParOf" srcId="{35405222-F6A4-40A7-ADC3-3699CA4227D5}" destId="{C87BB537-185A-49D0-A558-9BE3C980E3C5}" srcOrd="0" destOrd="0" presId="urn:microsoft.com/office/officeart/2005/8/layout/hierarchy1"/>
    <dgm:cxn modelId="{3CD2FCD0-ADA9-48C5-9498-8CC54CA3B512}" type="presParOf" srcId="{35405222-F6A4-40A7-ADC3-3699CA4227D5}" destId="{92DCB8DF-CCB4-441D-AA4C-2673257D8E97}" srcOrd="1" destOrd="0" presId="urn:microsoft.com/office/officeart/2005/8/layout/hierarchy1"/>
    <dgm:cxn modelId="{AE887F37-0F8F-4F43-997E-9C4AE800EBDF}" type="presParOf" srcId="{A2495FCF-773F-466C-BE9B-507A2EBF4104}" destId="{5E817302-8644-4B87-8FB5-F0CF0C5957E4}" srcOrd="1" destOrd="0" presId="urn:microsoft.com/office/officeart/2005/8/layout/hierarchy1"/>
    <dgm:cxn modelId="{23284084-C02B-4EE8-BF47-C1E5B011AC4A}" type="presParOf" srcId="{5E817302-8644-4B87-8FB5-F0CF0C5957E4}" destId="{3CF24D22-C763-4B0A-8619-B073B24FBCB3}" srcOrd="0" destOrd="0" presId="urn:microsoft.com/office/officeart/2005/8/layout/hierarchy1"/>
    <dgm:cxn modelId="{DA9BFB7A-067C-4802-BC5C-46BFCB2E0FE0}" type="presParOf" srcId="{5E817302-8644-4B87-8FB5-F0CF0C5957E4}" destId="{5459B15B-443A-4500-9694-9CAFA012E602}" srcOrd="1" destOrd="0" presId="urn:microsoft.com/office/officeart/2005/8/layout/hierarchy1"/>
    <dgm:cxn modelId="{00F16DF9-9BBF-442E-A135-DC19C60C0D1C}" type="presParOf" srcId="{5459B15B-443A-4500-9694-9CAFA012E602}" destId="{0658EDFD-271B-4476-8179-FBB3591D1D84}" srcOrd="0" destOrd="0" presId="urn:microsoft.com/office/officeart/2005/8/layout/hierarchy1"/>
    <dgm:cxn modelId="{D9F03F39-4F36-495F-B7B3-00BA9B9192E7}" type="presParOf" srcId="{0658EDFD-271B-4476-8179-FBB3591D1D84}" destId="{940B7AEA-E53B-4C88-A840-459AEB6D54A6}" srcOrd="0" destOrd="0" presId="urn:microsoft.com/office/officeart/2005/8/layout/hierarchy1"/>
    <dgm:cxn modelId="{2585EED2-AAD2-487C-8B1A-B071C7D1D79B}" type="presParOf" srcId="{0658EDFD-271B-4476-8179-FBB3591D1D84}" destId="{C42104E1-F07F-498D-8C41-6D2B1DBB2EBA}" srcOrd="1" destOrd="0" presId="urn:microsoft.com/office/officeart/2005/8/layout/hierarchy1"/>
    <dgm:cxn modelId="{F2DD7479-38B4-4208-BC1F-ABE612B51FD6}" type="presParOf" srcId="{5459B15B-443A-4500-9694-9CAFA012E602}" destId="{DA50684D-9CD4-46B8-AC5F-8F51DC5A4C65}" srcOrd="1" destOrd="0" presId="urn:microsoft.com/office/officeart/2005/8/layout/hierarchy1"/>
    <dgm:cxn modelId="{E8C093D4-91B3-4532-991F-E3B3EEC0A42A}" type="presParOf" srcId="{5E817302-8644-4B87-8FB5-F0CF0C5957E4}" destId="{5442838E-007B-4CD2-834A-670B44EB0B76}" srcOrd="2" destOrd="0" presId="urn:microsoft.com/office/officeart/2005/8/layout/hierarchy1"/>
    <dgm:cxn modelId="{E088E09C-95CC-41C8-9FED-767FF22CB750}" type="presParOf" srcId="{5E817302-8644-4B87-8FB5-F0CF0C5957E4}" destId="{114F6ACD-3BF1-43CA-AE07-30AA95D16639}" srcOrd="3" destOrd="0" presId="urn:microsoft.com/office/officeart/2005/8/layout/hierarchy1"/>
    <dgm:cxn modelId="{137DFBE4-8FB5-4913-A2D7-510FBC5B9F6D}" type="presParOf" srcId="{114F6ACD-3BF1-43CA-AE07-30AA95D16639}" destId="{DB4F56F2-DEE1-4D9E-BC21-FBC690A728F9}" srcOrd="0" destOrd="0" presId="urn:microsoft.com/office/officeart/2005/8/layout/hierarchy1"/>
    <dgm:cxn modelId="{F764FE91-0DBA-410C-88D0-35966ABF2C85}" type="presParOf" srcId="{DB4F56F2-DEE1-4D9E-BC21-FBC690A728F9}" destId="{DAA0D212-4225-4579-AF2F-1ED1008247EA}" srcOrd="0" destOrd="0" presId="urn:microsoft.com/office/officeart/2005/8/layout/hierarchy1"/>
    <dgm:cxn modelId="{803505AE-250C-4A9F-9883-87EF02C11E50}" type="presParOf" srcId="{DB4F56F2-DEE1-4D9E-BC21-FBC690A728F9}" destId="{501ECA39-7506-4EA3-98FA-BBA1AD178BBE}" srcOrd="1" destOrd="0" presId="urn:microsoft.com/office/officeart/2005/8/layout/hierarchy1"/>
    <dgm:cxn modelId="{D248A583-EA3D-4832-B7C2-2E629F90F765}" type="presParOf" srcId="{114F6ACD-3BF1-43CA-AE07-30AA95D16639}" destId="{65B70639-6193-4731-9AB3-513EBDB6BB91}" srcOrd="1" destOrd="0" presId="urn:microsoft.com/office/officeart/2005/8/layout/hierarchy1"/>
    <dgm:cxn modelId="{804867FF-766E-4CF4-8777-A8A7CF0F0B4D}" type="presParOf" srcId="{B490F21E-D6C8-435F-A008-0A3CC29848BF}" destId="{E3449510-CAB7-4FB6-A2DE-9FAA25E019D2}" srcOrd="2" destOrd="0" presId="urn:microsoft.com/office/officeart/2005/8/layout/hierarchy1"/>
    <dgm:cxn modelId="{A71BAE8E-4651-4DF1-99D2-95CA085723E4}" type="presParOf" srcId="{B490F21E-D6C8-435F-A008-0A3CC29848BF}" destId="{78917786-AB96-4434-A896-40DFBA94ADBC}" srcOrd="3" destOrd="0" presId="urn:microsoft.com/office/officeart/2005/8/layout/hierarchy1"/>
    <dgm:cxn modelId="{06AC86B1-4F59-442D-8FC2-16DC55EBA54B}" type="presParOf" srcId="{78917786-AB96-4434-A896-40DFBA94ADBC}" destId="{ADAFF434-645D-4E03-A20B-37AFBD11E6EC}" srcOrd="0" destOrd="0" presId="urn:microsoft.com/office/officeart/2005/8/layout/hierarchy1"/>
    <dgm:cxn modelId="{7EFB990C-188A-405C-9B8A-FD27AA3DC47B}" type="presParOf" srcId="{ADAFF434-645D-4E03-A20B-37AFBD11E6EC}" destId="{6186ABAF-F378-4B7C-A449-0924F95FC875}" srcOrd="0" destOrd="0" presId="urn:microsoft.com/office/officeart/2005/8/layout/hierarchy1"/>
    <dgm:cxn modelId="{0B0C37A9-AE98-455D-A61E-024C6FEB66FB}" type="presParOf" srcId="{ADAFF434-645D-4E03-A20B-37AFBD11E6EC}" destId="{90FD6A9C-48CF-4B27-A351-9CF3411A41F4}" srcOrd="1" destOrd="0" presId="urn:microsoft.com/office/officeart/2005/8/layout/hierarchy1"/>
    <dgm:cxn modelId="{A1C4D4C0-7685-4F4F-AA9B-7A23E42B17B3}" type="presParOf" srcId="{78917786-AB96-4434-A896-40DFBA94ADBC}" destId="{3EB535EE-E806-4C16-9847-5D51D9BD7FAE}" srcOrd="1" destOrd="0" presId="urn:microsoft.com/office/officeart/2005/8/layout/hierarchy1"/>
    <dgm:cxn modelId="{FAD6E397-ACEB-46BD-B7A6-A3219AD27D3E}" type="presParOf" srcId="{3EB535EE-E806-4C16-9847-5D51D9BD7FAE}" destId="{1F4C009B-DA2F-4EDD-9318-D0273BB07D3B}" srcOrd="0" destOrd="0" presId="urn:microsoft.com/office/officeart/2005/8/layout/hierarchy1"/>
    <dgm:cxn modelId="{5524252D-5E13-418C-80B4-65D98A19090B}" type="presParOf" srcId="{3EB535EE-E806-4C16-9847-5D51D9BD7FAE}" destId="{A5A46EE1-EA11-49D9-A5BB-59C6BB6C266B}" srcOrd="1" destOrd="0" presId="urn:microsoft.com/office/officeart/2005/8/layout/hierarchy1"/>
    <dgm:cxn modelId="{20F11271-E087-4FBB-910A-BC720EA26058}" type="presParOf" srcId="{A5A46EE1-EA11-49D9-A5BB-59C6BB6C266B}" destId="{AC5EC1A1-720F-4C7B-AD6B-93FE0694DB56}" srcOrd="0" destOrd="0" presId="urn:microsoft.com/office/officeart/2005/8/layout/hierarchy1"/>
    <dgm:cxn modelId="{73691DF9-F602-4D0D-A541-E55858D1C46C}" type="presParOf" srcId="{AC5EC1A1-720F-4C7B-AD6B-93FE0694DB56}" destId="{DFD8C324-C6AC-45AC-82A5-0DCCBC87D263}" srcOrd="0" destOrd="0" presId="urn:microsoft.com/office/officeart/2005/8/layout/hierarchy1"/>
    <dgm:cxn modelId="{19079A31-2DF4-4C68-A9DF-5FDA2FEA2BBB}" type="presParOf" srcId="{AC5EC1A1-720F-4C7B-AD6B-93FE0694DB56}" destId="{40359719-29DB-4B64-B983-3671E1C251AC}" srcOrd="1" destOrd="0" presId="urn:microsoft.com/office/officeart/2005/8/layout/hierarchy1"/>
    <dgm:cxn modelId="{0A306414-0237-4DB2-B136-097AAA12B079}" type="presParOf" srcId="{A5A46EE1-EA11-49D9-A5BB-59C6BB6C266B}" destId="{5475ACFF-34B4-44E7-95DC-13CC2CD7FCF0}" srcOrd="1" destOrd="0" presId="urn:microsoft.com/office/officeart/2005/8/layout/hierarchy1"/>
    <dgm:cxn modelId="{05FAA554-A18C-46A7-8379-C330501CDA76}" type="presParOf" srcId="{3EB535EE-E806-4C16-9847-5D51D9BD7FAE}" destId="{F2DCA186-0CE9-4587-A2A7-5F67FE2A0344}" srcOrd="2" destOrd="0" presId="urn:microsoft.com/office/officeart/2005/8/layout/hierarchy1"/>
    <dgm:cxn modelId="{9F8FCF6F-A9F0-4A8E-82B7-7BD6FBB81106}" type="presParOf" srcId="{3EB535EE-E806-4C16-9847-5D51D9BD7FAE}" destId="{5D098A2A-C6E7-4677-8D18-FC7EF6C8214E}" srcOrd="3" destOrd="0" presId="urn:microsoft.com/office/officeart/2005/8/layout/hierarchy1"/>
    <dgm:cxn modelId="{8736E2D5-17B8-4E2C-9581-D0656FABFAB0}" type="presParOf" srcId="{5D098A2A-C6E7-4677-8D18-FC7EF6C8214E}" destId="{3BA4450D-EBDE-481C-83F9-938D64D47B53}" srcOrd="0" destOrd="0" presId="urn:microsoft.com/office/officeart/2005/8/layout/hierarchy1"/>
    <dgm:cxn modelId="{481D3DF8-8866-4FF2-88D3-6DE090B72389}" type="presParOf" srcId="{3BA4450D-EBDE-481C-83F9-938D64D47B53}" destId="{F515E470-14CD-4219-BD55-528DB53E044B}" srcOrd="0" destOrd="0" presId="urn:microsoft.com/office/officeart/2005/8/layout/hierarchy1"/>
    <dgm:cxn modelId="{25EC36BC-A706-446A-9D59-82FC08A163AA}" type="presParOf" srcId="{3BA4450D-EBDE-481C-83F9-938D64D47B53}" destId="{F329F9BC-CD12-4ABC-9FC9-173BE5DA127C}" srcOrd="1" destOrd="0" presId="urn:microsoft.com/office/officeart/2005/8/layout/hierarchy1"/>
    <dgm:cxn modelId="{C6641A37-6A92-462D-831E-660D802FD845}" type="presParOf" srcId="{5D098A2A-C6E7-4677-8D18-FC7EF6C8214E}" destId="{BB7582C2-4E9B-4B1B-843D-C26EDD070FC2}" srcOrd="1" destOrd="0" presId="urn:microsoft.com/office/officeart/2005/8/layout/hierarchy1"/>
    <dgm:cxn modelId="{5ABE8D53-453F-4146-98CB-5D929DD42EA0}" type="presParOf" srcId="{B490F21E-D6C8-435F-A008-0A3CC29848BF}" destId="{89921319-62D0-4598-91DF-003C1E880BE1}" srcOrd="4" destOrd="0" presId="urn:microsoft.com/office/officeart/2005/8/layout/hierarchy1"/>
    <dgm:cxn modelId="{8EEBBC8E-CDB5-4934-B9AF-B17317070F4D}" type="presParOf" srcId="{B490F21E-D6C8-435F-A008-0A3CC29848BF}" destId="{EF7326DA-8E16-4FF6-AE5F-4A809E8EC2BD}" srcOrd="5" destOrd="0" presId="urn:microsoft.com/office/officeart/2005/8/layout/hierarchy1"/>
    <dgm:cxn modelId="{C3E3F713-D399-422B-B957-DAF7E5A0F6A9}" type="presParOf" srcId="{EF7326DA-8E16-4FF6-AE5F-4A809E8EC2BD}" destId="{A591E101-87DB-4903-9052-FBB2ED7466BA}" srcOrd="0" destOrd="0" presId="urn:microsoft.com/office/officeart/2005/8/layout/hierarchy1"/>
    <dgm:cxn modelId="{50C5E9DA-ED94-406B-AC7F-7A656FDD8779}" type="presParOf" srcId="{A591E101-87DB-4903-9052-FBB2ED7466BA}" destId="{0DED723F-F49C-4CB1-8CC9-FFD46C0C7496}" srcOrd="0" destOrd="0" presId="urn:microsoft.com/office/officeart/2005/8/layout/hierarchy1"/>
    <dgm:cxn modelId="{42B96B52-EF07-4199-85E1-B8F18AA82148}" type="presParOf" srcId="{A591E101-87DB-4903-9052-FBB2ED7466BA}" destId="{9B8339BA-25B6-4CC3-8B89-EBB6912129DF}" srcOrd="1" destOrd="0" presId="urn:microsoft.com/office/officeart/2005/8/layout/hierarchy1"/>
    <dgm:cxn modelId="{DB81D347-9B5B-4AB6-A780-7326089765DB}" type="presParOf" srcId="{EF7326DA-8E16-4FF6-AE5F-4A809E8EC2BD}" destId="{97A077EE-DC82-485D-9D48-357E875CA80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921319-62D0-4598-91DF-003C1E880BE1}">
      <dsp:nvSpPr>
        <dsp:cNvPr id="0" name=""/>
        <dsp:cNvSpPr/>
      </dsp:nvSpPr>
      <dsp:spPr>
        <a:xfrm>
          <a:off x="4108469" y="1314333"/>
          <a:ext cx="3344284" cy="810999"/>
        </a:xfrm>
        <a:custGeom>
          <a:avLst/>
          <a:gdLst/>
          <a:ahLst/>
          <a:cxnLst/>
          <a:rect l="0" t="0" r="0" b="0"/>
          <a:pathLst>
            <a:path>
              <a:moveTo>
                <a:pt x="0" y="0"/>
              </a:moveTo>
              <a:lnTo>
                <a:pt x="0" y="666597"/>
              </a:lnTo>
              <a:lnTo>
                <a:pt x="3344284" y="666597"/>
              </a:lnTo>
              <a:lnTo>
                <a:pt x="3344284" y="810999"/>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DCA186-0CE9-4587-A2A7-5F67FE2A0344}">
      <dsp:nvSpPr>
        <dsp:cNvPr id="0" name=""/>
        <dsp:cNvSpPr/>
      </dsp:nvSpPr>
      <dsp:spPr>
        <a:xfrm>
          <a:off x="5572803" y="3108099"/>
          <a:ext cx="924706" cy="460387"/>
        </a:xfrm>
        <a:custGeom>
          <a:avLst/>
          <a:gdLst/>
          <a:ahLst/>
          <a:cxnLst/>
          <a:rect l="0" t="0" r="0" b="0"/>
          <a:pathLst>
            <a:path>
              <a:moveTo>
                <a:pt x="0" y="0"/>
              </a:moveTo>
              <a:lnTo>
                <a:pt x="0" y="315985"/>
              </a:lnTo>
              <a:lnTo>
                <a:pt x="924706" y="315985"/>
              </a:lnTo>
              <a:lnTo>
                <a:pt x="924706" y="46038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4C009B-DA2F-4EDD-9318-D0273BB07D3B}">
      <dsp:nvSpPr>
        <dsp:cNvPr id="0" name=""/>
        <dsp:cNvSpPr/>
      </dsp:nvSpPr>
      <dsp:spPr>
        <a:xfrm>
          <a:off x="4592356" y="3108099"/>
          <a:ext cx="980447" cy="460387"/>
        </a:xfrm>
        <a:custGeom>
          <a:avLst/>
          <a:gdLst/>
          <a:ahLst/>
          <a:cxnLst/>
          <a:rect l="0" t="0" r="0" b="0"/>
          <a:pathLst>
            <a:path>
              <a:moveTo>
                <a:pt x="980447" y="0"/>
              </a:moveTo>
              <a:lnTo>
                <a:pt x="980447" y="315985"/>
              </a:lnTo>
              <a:lnTo>
                <a:pt x="0" y="315985"/>
              </a:lnTo>
              <a:lnTo>
                <a:pt x="0" y="46038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449510-CAB7-4FB6-A2DE-9FAA25E019D2}">
      <dsp:nvSpPr>
        <dsp:cNvPr id="0" name=""/>
        <dsp:cNvSpPr/>
      </dsp:nvSpPr>
      <dsp:spPr>
        <a:xfrm>
          <a:off x="4108469" y="1314333"/>
          <a:ext cx="1464333" cy="803951"/>
        </a:xfrm>
        <a:custGeom>
          <a:avLst/>
          <a:gdLst/>
          <a:ahLst/>
          <a:cxnLst/>
          <a:rect l="0" t="0" r="0" b="0"/>
          <a:pathLst>
            <a:path>
              <a:moveTo>
                <a:pt x="0" y="0"/>
              </a:moveTo>
              <a:lnTo>
                <a:pt x="0" y="659549"/>
              </a:lnTo>
              <a:lnTo>
                <a:pt x="1464333" y="659549"/>
              </a:lnTo>
              <a:lnTo>
                <a:pt x="1464333" y="803951"/>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42838E-007B-4CD2-834A-670B44EB0B76}">
      <dsp:nvSpPr>
        <dsp:cNvPr id="0" name=""/>
        <dsp:cNvSpPr/>
      </dsp:nvSpPr>
      <dsp:spPr>
        <a:xfrm>
          <a:off x="1734625" y="3115146"/>
          <a:ext cx="952576" cy="453339"/>
        </a:xfrm>
        <a:custGeom>
          <a:avLst/>
          <a:gdLst/>
          <a:ahLst/>
          <a:cxnLst/>
          <a:rect l="0" t="0" r="0" b="0"/>
          <a:pathLst>
            <a:path>
              <a:moveTo>
                <a:pt x="0" y="0"/>
              </a:moveTo>
              <a:lnTo>
                <a:pt x="0" y="308937"/>
              </a:lnTo>
              <a:lnTo>
                <a:pt x="952576" y="308937"/>
              </a:lnTo>
              <a:lnTo>
                <a:pt x="952576" y="453339"/>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F24D22-C763-4B0A-8619-B073B24FBCB3}">
      <dsp:nvSpPr>
        <dsp:cNvPr id="0" name=""/>
        <dsp:cNvSpPr/>
      </dsp:nvSpPr>
      <dsp:spPr>
        <a:xfrm>
          <a:off x="782048" y="3115146"/>
          <a:ext cx="952576" cy="453339"/>
        </a:xfrm>
        <a:custGeom>
          <a:avLst/>
          <a:gdLst/>
          <a:ahLst/>
          <a:cxnLst/>
          <a:rect l="0" t="0" r="0" b="0"/>
          <a:pathLst>
            <a:path>
              <a:moveTo>
                <a:pt x="952576" y="0"/>
              </a:moveTo>
              <a:lnTo>
                <a:pt x="952576" y="308937"/>
              </a:lnTo>
              <a:lnTo>
                <a:pt x="0" y="308937"/>
              </a:lnTo>
              <a:lnTo>
                <a:pt x="0" y="453339"/>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7A55D7-AE96-4EF9-A921-AEDE78C266DC}">
      <dsp:nvSpPr>
        <dsp:cNvPr id="0" name=""/>
        <dsp:cNvSpPr/>
      </dsp:nvSpPr>
      <dsp:spPr>
        <a:xfrm>
          <a:off x="1734625" y="1314333"/>
          <a:ext cx="2373843" cy="810999"/>
        </a:xfrm>
        <a:custGeom>
          <a:avLst/>
          <a:gdLst/>
          <a:ahLst/>
          <a:cxnLst/>
          <a:rect l="0" t="0" r="0" b="0"/>
          <a:pathLst>
            <a:path>
              <a:moveTo>
                <a:pt x="2373843" y="0"/>
              </a:moveTo>
              <a:lnTo>
                <a:pt x="2373843" y="666597"/>
              </a:lnTo>
              <a:lnTo>
                <a:pt x="0" y="666597"/>
              </a:lnTo>
              <a:lnTo>
                <a:pt x="0" y="810999"/>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33F7AA-5B62-4D52-8FA6-655D3A5211C7}">
      <dsp:nvSpPr>
        <dsp:cNvPr id="0" name=""/>
        <dsp:cNvSpPr/>
      </dsp:nvSpPr>
      <dsp:spPr>
        <a:xfrm>
          <a:off x="3329088" y="324519"/>
          <a:ext cx="1558762" cy="989813"/>
        </a:xfrm>
        <a:prstGeom prst="roundRect">
          <a:avLst>
            <a:gd name="adj" fmla="val 10000"/>
          </a:avLst>
        </a:prstGeom>
        <a:solidFill>
          <a:schemeClr val="accent1">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sp>
    <dsp:sp modelId="{BF40D2FA-BA4D-4599-85D7-0C73F43D1EF8}">
      <dsp:nvSpPr>
        <dsp:cNvPr id="0" name=""/>
        <dsp:cNvSpPr/>
      </dsp:nvSpPr>
      <dsp:spPr>
        <a:xfrm>
          <a:off x="3502284" y="489055"/>
          <a:ext cx="1558762" cy="9898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Machine Learning</a:t>
          </a:r>
        </a:p>
      </dsp:txBody>
      <dsp:txXfrm>
        <a:off x="3531275" y="518046"/>
        <a:ext cx="1500780" cy="931831"/>
      </dsp:txXfrm>
    </dsp:sp>
    <dsp:sp modelId="{C87BB537-185A-49D0-A558-9BE3C980E3C5}">
      <dsp:nvSpPr>
        <dsp:cNvPr id="0" name=""/>
        <dsp:cNvSpPr/>
      </dsp:nvSpPr>
      <dsp:spPr>
        <a:xfrm>
          <a:off x="955244" y="2125333"/>
          <a:ext cx="1558762" cy="989813"/>
        </a:xfrm>
        <a:prstGeom prst="roundRect">
          <a:avLst>
            <a:gd name="adj" fmla="val 10000"/>
          </a:avLst>
        </a:prstGeom>
        <a:solidFill>
          <a:schemeClr val="accent1">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sp>
    <dsp:sp modelId="{92DCB8DF-CCB4-441D-AA4C-2673257D8E97}">
      <dsp:nvSpPr>
        <dsp:cNvPr id="0" name=""/>
        <dsp:cNvSpPr/>
      </dsp:nvSpPr>
      <dsp:spPr>
        <a:xfrm>
          <a:off x="1128440" y="2289869"/>
          <a:ext cx="1558762" cy="9898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Supervised learning</a:t>
          </a:r>
        </a:p>
      </dsp:txBody>
      <dsp:txXfrm>
        <a:off x="1157431" y="2318860"/>
        <a:ext cx="1500780" cy="931831"/>
      </dsp:txXfrm>
    </dsp:sp>
    <dsp:sp modelId="{940B7AEA-E53B-4C88-A840-459AEB6D54A6}">
      <dsp:nvSpPr>
        <dsp:cNvPr id="0" name=""/>
        <dsp:cNvSpPr/>
      </dsp:nvSpPr>
      <dsp:spPr>
        <a:xfrm>
          <a:off x="2667" y="3568486"/>
          <a:ext cx="1558762" cy="989813"/>
        </a:xfrm>
        <a:prstGeom prst="roundRect">
          <a:avLst>
            <a:gd name="adj" fmla="val 10000"/>
          </a:avLst>
        </a:prstGeom>
        <a:solidFill>
          <a:schemeClr val="accent1">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sp>
    <dsp:sp modelId="{C42104E1-F07F-498D-8C41-6D2B1DBB2EBA}">
      <dsp:nvSpPr>
        <dsp:cNvPr id="0" name=""/>
        <dsp:cNvSpPr/>
      </dsp:nvSpPr>
      <dsp:spPr>
        <a:xfrm>
          <a:off x="175863" y="3733022"/>
          <a:ext cx="1558762" cy="9898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a:t>
          </a:r>
        </a:p>
      </dsp:txBody>
      <dsp:txXfrm>
        <a:off x="204854" y="3762013"/>
        <a:ext cx="1500780" cy="931831"/>
      </dsp:txXfrm>
    </dsp:sp>
    <dsp:sp modelId="{DAA0D212-4225-4579-AF2F-1ED1008247EA}">
      <dsp:nvSpPr>
        <dsp:cNvPr id="0" name=""/>
        <dsp:cNvSpPr/>
      </dsp:nvSpPr>
      <dsp:spPr>
        <a:xfrm>
          <a:off x="1907821" y="3568486"/>
          <a:ext cx="1558762" cy="989813"/>
        </a:xfrm>
        <a:prstGeom prst="roundRect">
          <a:avLst>
            <a:gd name="adj" fmla="val 10000"/>
          </a:avLst>
        </a:prstGeom>
        <a:solidFill>
          <a:schemeClr val="accent1">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sp>
    <dsp:sp modelId="{501ECA39-7506-4EA3-98FA-BBA1AD178BBE}">
      <dsp:nvSpPr>
        <dsp:cNvPr id="0" name=""/>
        <dsp:cNvSpPr/>
      </dsp:nvSpPr>
      <dsp:spPr>
        <a:xfrm>
          <a:off x="2081017" y="3733022"/>
          <a:ext cx="1558762" cy="9898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Classification</a:t>
          </a:r>
        </a:p>
      </dsp:txBody>
      <dsp:txXfrm>
        <a:off x="2110008" y="3762013"/>
        <a:ext cx="1500780" cy="931831"/>
      </dsp:txXfrm>
    </dsp:sp>
    <dsp:sp modelId="{6186ABAF-F378-4B7C-A449-0924F95FC875}">
      <dsp:nvSpPr>
        <dsp:cNvPr id="0" name=""/>
        <dsp:cNvSpPr/>
      </dsp:nvSpPr>
      <dsp:spPr>
        <a:xfrm>
          <a:off x="4793422" y="2118285"/>
          <a:ext cx="1558762" cy="989813"/>
        </a:xfrm>
        <a:prstGeom prst="roundRect">
          <a:avLst>
            <a:gd name="adj" fmla="val 10000"/>
          </a:avLst>
        </a:prstGeom>
        <a:solidFill>
          <a:schemeClr val="accent1">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sp>
    <dsp:sp modelId="{90FD6A9C-48CF-4B27-A351-9CF3411A41F4}">
      <dsp:nvSpPr>
        <dsp:cNvPr id="0" name=""/>
        <dsp:cNvSpPr/>
      </dsp:nvSpPr>
      <dsp:spPr>
        <a:xfrm>
          <a:off x="4966618" y="2282821"/>
          <a:ext cx="1558762" cy="9898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Unsupervised Learning</a:t>
          </a:r>
        </a:p>
      </dsp:txBody>
      <dsp:txXfrm>
        <a:off x="4995609" y="2311812"/>
        <a:ext cx="1500780" cy="931831"/>
      </dsp:txXfrm>
    </dsp:sp>
    <dsp:sp modelId="{DFD8C324-C6AC-45AC-82A5-0DCCBC87D263}">
      <dsp:nvSpPr>
        <dsp:cNvPr id="0" name=""/>
        <dsp:cNvSpPr/>
      </dsp:nvSpPr>
      <dsp:spPr>
        <a:xfrm>
          <a:off x="3812974" y="3568486"/>
          <a:ext cx="1558762" cy="989813"/>
        </a:xfrm>
        <a:prstGeom prst="roundRect">
          <a:avLst>
            <a:gd name="adj" fmla="val 10000"/>
          </a:avLst>
        </a:prstGeom>
        <a:solidFill>
          <a:schemeClr val="accent1">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sp>
    <dsp:sp modelId="{40359719-29DB-4B64-B983-3671E1C251AC}">
      <dsp:nvSpPr>
        <dsp:cNvPr id="0" name=""/>
        <dsp:cNvSpPr/>
      </dsp:nvSpPr>
      <dsp:spPr>
        <a:xfrm>
          <a:off x="3986170" y="3733022"/>
          <a:ext cx="1558762" cy="9898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Clustering</a:t>
          </a:r>
        </a:p>
      </dsp:txBody>
      <dsp:txXfrm>
        <a:off x="4015161" y="3762013"/>
        <a:ext cx="1500780" cy="931831"/>
      </dsp:txXfrm>
    </dsp:sp>
    <dsp:sp modelId="{F515E470-14CD-4219-BD55-528DB53E044B}">
      <dsp:nvSpPr>
        <dsp:cNvPr id="0" name=""/>
        <dsp:cNvSpPr/>
      </dsp:nvSpPr>
      <dsp:spPr>
        <a:xfrm>
          <a:off x="5718128" y="3568486"/>
          <a:ext cx="1558762" cy="989813"/>
        </a:xfrm>
        <a:prstGeom prst="roundRect">
          <a:avLst>
            <a:gd name="adj" fmla="val 10000"/>
          </a:avLst>
        </a:prstGeom>
        <a:solidFill>
          <a:schemeClr val="accent1">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sp>
    <dsp:sp modelId="{F329F9BC-CD12-4ABC-9FC9-173BE5DA127C}">
      <dsp:nvSpPr>
        <dsp:cNvPr id="0" name=""/>
        <dsp:cNvSpPr/>
      </dsp:nvSpPr>
      <dsp:spPr>
        <a:xfrm>
          <a:off x="5891324" y="3733022"/>
          <a:ext cx="1558762" cy="9898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Association</a:t>
          </a:r>
        </a:p>
      </dsp:txBody>
      <dsp:txXfrm>
        <a:off x="5920315" y="3762013"/>
        <a:ext cx="1500780" cy="931831"/>
      </dsp:txXfrm>
    </dsp:sp>
    <dsp:sp modelId="{0DED723F-F49C-4CB1-8CC9-FFD46C0C7496}">
      <dsp:nvSpPr>
        <dsp:cNvPr id="0" name=""/>
        <dsp:cNvSpPr/>
      </dsp:nvSpPr>
      <dsp:spPr>
        <a:xfrm>
          <a:off x="6673373" y="2125333"/>
          <a:ext cx="1558762" cy="989813"/>
        </a:xfrm>
        <a:prstGeom prst="roundRect">
          <a:avLst>
            <a:gd name="adj" fmla="val 10000"/>
          </a:avLst>
        </a:prstGeom>
        <a:solidFill>
          <a:schemeClr val="accent1">
            <a:hueOff val="0"/>
            <a:satOff val="0"/>
            <a:lumOff val="0"/>
            <a:alphaOff val="0"/>
          </a:schemeClr>
        </a:solidFill>
        <a:ln w="47625" cap="flat" cmpd="dbl" algn="ctr">
          <a:solidFill>
            <a:schemeClr val="lt1">
              <a:hueOff val="0"/>
              <a:satOff val="0"/>
              <a:lumOff val="0"/>
              <a:alphaOff val="0"/>
            </a:schemeClr>
          </a:solidFill>
          <a:prstDash val="solid"/>
        </a:ln>
        <a:effectLst>
          <a:outerShdw blurRad="38100" dist="30000" dir="5400000" rotWithShape="0">
            <a:srgbClr val="000000">
              <a:alpha val="45000"/>
            </a:srgbClr>
          </a:outerShdw>
        </a:effectLst>
      </dsp:spPr>
      <dsp:style>
        <a:lnRef idx="3">
          <a:scrgbClr r="0" g="0" b="0"/>
        </a:lnRef>
        <a:fillRef idx="1">
          <a:scrgbClr r="0" g="0" b="0"/>
        </a:fillRef>
        <a:effectRef idx="1">
          <a:scrgbClr r="0" g="0" b="0"/>
        </a:effectRef>
        <a:fontRef idx="minor">
          <a:schemeClr val="lt1"/>
        </a:fontRef>
      </dsp:style>
    </dsp:sp>
    <dsp:sp modelId="{9B8339BA-25B6-4CC3-8B89-EBB6912129DF}">
      <dsp:nvSpPr>
        <dsp:cNvPr id="0" name=""/>
        <dsp:cNvSpPr/>
      </dsp:nvSpPr>
      <dsp:spPr>
        <a:xfrm>
          <a:off x="6846568" y="2289869"/>
          <a:ext cx="1558762" cy="9898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Reinforcement learning</a:t>
          </a:r>
        </a:p>
      </dsp:txBody>
      <dsp:txXfrm>
        <a:off x="6875559" y="2318860"/>
        <a:ext cx="1500780" cy="93183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378824"/>
            <a:ext cx="2945659" cy="493713"/>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57213" y="661988"/>
            <a:ext cx="5715000" cy="3214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548205"/>
            <a:ext cx="5709333" cy="469669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627396"/>
            <a:ext cx="934681" cy="2217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975" indent="-180975" algn="l" defTabSz="1088776"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357188" indent="-176213"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0007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15</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360736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17</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76234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20</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291615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21</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186774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22</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806062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04621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3</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9371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4</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84414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5</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2736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Regression -&gt; House prices prediction; Sales vs advertising dollars</a:t>
            </a:r>
          </a:p>
          <a:p>
            <a:r>
              <a:rPr lang="en-US" dirty="0"/>
              <a:t>Classification -</a:t>
            </a:r>
            <a:r>
              <a:rPr lang="en-US" baseline="0" dirty="0"/>
              <a:t>&gt; Based on the hours of study and projects will the student get an admission in college or not; To release the order or not; The end product is defective or not</a:t>
            </a:r>
          </a:p>
          <a:p>
            <a:r>
              <a:rPr lang="en-US" baseline="0" dirty="0"/>
              <a:t>Clustering -&gt; News articles; Similar materials in BOM</a:t>
            </a:r>
          </a:p>
          <a:p>
            <a:r>
              <a:rPr lang="en-US" baseline="0" dirty="0"/>
              <a:t>Association -&gt; If a person buys a product A he is willing to buy the product B; If the company is purchasing a materials then its associated materials will also be purchased</a:t>
            </a:r>
          </a:p>
          <a:p>
            <a:r>
              <a:rPr lang="en-US" dirty="0"/>
              <a:t>Reinforcement</a:t>
            </a:r>
            <a:r>
              <a:rPr lang="en-US" baseline="0" dirty="0"/>
              <a:t> -&gt; Games learning, self driving car</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2767194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569832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10</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r>
              <a:rPr lang="en-US" dirty="0"/>
              <a:t>1.) Take an example and construct</a:t>
            </a:r>
            <a:r>
              <a:rPr lang="en-US" baseline="0" dirty="0"/>
              <a:t> the dataset </a:t>
            </a:r>
            <a:r>
              <a:rPr lang="en-US" baseline="0" dirty="0" err="1"/>
              <a:t>x,y</a:t>
            </a:r>
            <a:r>
              <a:rPr lang="en-US" baseline="0" dirty="0"/>
              <a:t> values</a:t>
            </a:r>
          </a:p>
          <a:p>
            <a:r>
              <a:rPr lang="en-US" dirty="0"/>
              <a:t>2.) Take a simple approach y = mx and plot the diagrams between m and j(m)</a:t>
            </a:r>
            <a:r>
              <a:rPr lang="en-US" baseline="0" dirty="0"/>
              <a:t> and display where the value j(m) is less</a:t>
            </a:r>
          </a:p>
        </p:txBody>
      </p:sp>
    </p:spTree>
    <p:extLst>
      <p:ext uri="{BB962C8B-B14F-4D97-AF65-F5344CB8AC3E}">
        <p14:creationId xmlns:p14="http://schemas.microsoft.com/office/powerpoint/2010/main" val="1959446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Steps:</a:t>
            </a:r>
          </a:p>
          <a:p>
            <a:r>
              <a:rPr lang="en-US" dirty="0"/>
              <a:t>1.) when a plot is</a:t>
            </a:r>
            <a:r>
              <a:rPr lang="en-US" baseline="0" dirty="0"/>
              <a:t> represented between the theta and error, repeat the loop until the convergence</a:t>
            </a:r>
          </a:p>
          <a:p>
            <a:r>
              <a:rPr lang="en-US" baseline="0" dirty="0"/>
              <a:t>2.) derive the theta0</a:t>
            </a:r>
            <a:r>
              <a:rPr lang="en-US" baseline="0"/>
              <a:t>, theta1 </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20063571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0620000" cy="923330"/>
          </a:xfrm>
        </p:spPr>
        <p:txBody>
          <a:bodyPr anchor="t" anchorCtr="0">
            <a:noAutofit/>
          </a:bodyPr>
          <a:lstStyle>
            <a:lvl1pPr>
              <a:defRPr sz="6000">
                <a:solidFill>
                  <a:schemeClr val="tx1"/>
                </a:solidFill>
              </a:defRPr>
            </a:lvl1pPr>
          </a:lstStyle>
          <a:p>
            <a:r>
              <a:rPr lang="en-US" dirty="0"/>
              <a:t>Short Presentation Title</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40520"/>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7" name="TextBox 6"/>
          <p:cNvSpPr txBox="1"/>
          <p:nvPr/>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a:solidFill>
                  <a:schemeClr val="tx1"/>
                </a:solidFill>
                <a:ea typeface="Arial Unicode MS" pitchFamily="34" charset="-128"/>
                <a:cs typeface="Arial Unicode MS" pitchFamily="34" charset="-128"/>
              </a:rPr>
              <a:t>Use this title slide only with an</a:t>
            </a:r>
            <a:r>
              <a:rPr lang="en-US" sz="1800" kern="0" baseline="0" dirty="0">
                <a:solidFill>
                  <a:schemeClr val="tx1"/>
                </a:solidFill>
                <a:ea typeface="Arial Unicode MS" pitchFamily="34" charset="-128"/>
                <a:cs typeface="Arial Unicode MS" pitchFamily="34" charset="-128"/>
              </a:rPr>
              <a:t> image</a:t>
            </a:r>
            <a:endParaRPr lang="en-US" sz="1800" kern="0" dirty="0">
              <a:solidFill>
                <a:schemeClr val="tx1"/>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4293301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078"/>
            <a:ext cx="11545200" cy="4392043"/>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1037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2391"/>
            <a:ext cx="56628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208016" y="1692391"/>
            <a:ext cx="56628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0573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75"/>
            <a:ext cx="11545200" cy="756175"/>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8133317"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4228658"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077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24000" y="1691079"/>
            <a:ext cx="7149950" cy="4392042"/>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26966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6208016" y="1692392"/>
            <a:ext cx="5662800"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24000" y="1692392"/>
            <a:ext cx="56628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079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24000" y="1692392"/>
            <a:ext cx="4224188"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58831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1800000"/>
            <a:ext cx="11545200" cy="923330"/>
          </a:xfrm>
        </p:spPr>
        <p:txBody>
          <a:bodyPr anchor="b" anchorCtr="0">
            <a:noAutofit/>
          </a:bodyPr>
          <a:lstStyle>
            <a:lvl1pPr algn="l">
              <a:defRPr sz="6000">
                <a:solidFill>
                  <a:schemeClr val="tx1"/>
                </a:solidFill>
                <a:latin typeface="+mj-lt"/>
              </a:defRPr>
            </a:lvl1pPr>
          </a:lstStyle>
          <a:p>
            <a:r>
              <a:rPr lang="en-US" dirty="0"/>
              <a:t>Click to edit text</a:t>
            </a:r>
          </a:p>
        </p:txBody>
      </p:sp>
      <p:sp>
        <p:nvSpPr>
          <p:cNvPr id="3" name="Rectangle 2"/>
          <p:cNvSpPr/>
          <p:nvPr/>
        </p:nvSpPr>
        <p:spPr bwMode="gray">
          <a:xfrm>
            <a:off x="173620" y="1088020"/>
            <a:ext cx="11806177" cy="32409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 name="Rectangle 3"/>
          <p:cNvSpPr/>
          <p:nvPr userDrawn="1"/>
        </p:nvSpPr>
        <p:spPr bwMode="gray">
          <a:xfrm>
            <a:off x="173620" y="1088020"/>
            <a:ext cx="11806177" cy="32409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794350553"/>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080"/>
            <a:ext cx="5662800" cy="1721198"/>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6208016" y="1691080"/>
            <a:ext cx="5662800" cy="1721198"/>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4318"/>
            <a:ext cx="5662800" cy="2508804"/>
          </a:xfrm>
          <a:solidFill>
            <a:schemeClr val="bg1">
              <a:lumMod val="95000"/>
            </a:schemeClr>
          </a:solidFill>
        </p:spPr>
        <p:txBody>
          <a:bodyPr tIns="600113" anchor="t" anchorCtr="0"/>
          <a:lstStyle>
            <a:lvl1pPr algn="ctr">
              <a:defRPr b="0"/>
            </a:lvl1pPr>
          </a:lstStyle>
          <a:p>
            <a:r>
              <a:rPr lang="en-US"/>
              <a:t>Click icon to add picture</a:t>
            </a:r>
            <a:endParaRPr lang="en-US" dirty="0"/>
          </a:p>
        </p:txBody>
      </p:sp>
      <p:sp>
        <p:nvSpPr>
          <p:cNvPr id="11" name="Picture Placeholder 4"/>
          <p:cNvSpPr>
            <a:spLocks noGrp="1"/>
          </p:cNvSpPr>
          <p:nvPr>
            <p:ph type="pic" sz="quarter" idx="16"/>
          </p:nvPr>
        </p:nvSpPr>
        <p:spPr bwMode="gray">
          <a:xfrm>
            <a:off x="6208016" y="3574318"/>
            <a:ext cx="5662800" cy="2508804"/>
          </a:xfrm>
          <a:solidFill>
            <a:schemeClr val="bg1">
              <a:lumMod val="95000"/>
            </a:schemeClr>
          </a:solidFill>
        </p:spPr>
        <p:txBody>
          <a:bodyPr tIns="600113" anchor="t" anchorCtr="0"/>
          <a:lstStyle>
            <a:lvl1pPr algn="ctr">
              <a:defRPr b="0"/>
            </a:lvl1pPr>
          </a:lstStyle>
          <a:p>
            <a:r>
              <a:rPr lang="en-US"/>
              <a:t>Click icon to add picture</a:t>
            </a:r>
            <a:endParaRPr lang="en-US" dirty="0"/>
          </a:p>
        </p:txBody>
      </p:sp>
    </p:spTree>
    <p:extLst>
      <p:ext uri="{BB962C8B-B14F-4D97-AF65-F5344CB8AC3E}">
        <p14:creationId xmlns:p14="http://schemas.microsoft.com/office/powerpoint/2010/main" val="27202932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7" name="Content Placeholder 2"/>
          <p:cNvSpPr>
            <a:spLocks noGrp="1"/>
          </p:cNvSpPr>
          <p:nvPr>
            <p:ph idx="1" hasCustomPrompt="1"/>
          </p:nvPr>
        </p:nvSpPr>
        <p:spPr>
          <a:xfrm>
            <a:off x="324000" y="1692390"/>
            <a:ext cx="11545200" cy="4393017"/>
          </a:xfrm>
        </p:spPr>
        <p:txBody>
          <a:bodyPr tIns="0"/>
          <a:lstStyle>
            <a:lvl1pPr algn="l">
              <a:defRPr b="0"/>
            </a:lvl1pPr>
          </a:lstStyle>
          <a:p>
            <a:pPr lvl="0"/>
            <a:r>
              <a:rPr lang="en-US" dirty="0"/>
              <a:t>Click to add content</a:t>
            </a:r>
          </a:p>
        </p:txBody>
      </p:sp>
    </p:spTree>
    <p:extLst>
      <p:ext uri="{BB962C8B-B14F-4D97-AF65-F5344CB8AC3E}">
        <p14:creationId xmlns:p14="http://schemas.microsoft.com/office/powerpoint/2010/main" val="6044320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392"/>
            <a:ext cx="11545200" cy="3385542"/>
          </a:xfrm>
        </p:spPr>
        <p:txBody>
          <a:bodyPr>
            <a:spAutoFit/>
          </a:bodyPr>
          <a:lstStyle>
            <a:lvl1pPr>
              <a:spcBef>
                <a:spcPts val="24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extLst>
      <p:ext uri="{BB962C8B-B14F-4D97-AF65-F5344CB8AC3E}">
        <p14:creationId xmlns:p14="http://schemas.microsoft.com/office/powerpoint/2010/main" val="2827807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b" anchorCtr="0"/>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9" name="Title 1"/>
          <p:cNvSpPr>
            <a:spLocks noGrp="1"/>
          </p:cNvSpPr>
          <p:nvPr>
            <p:ph type="ctrTitle" hasCustomPrompt="1"/>
          </p:nvPr>
        </p:nvSpPr>
        <p:spPr bwMode="gray">
          <a:xfrm>
            <a:off x="467999" y="324075"/>
            <a:ext cx="106200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sp>
        <p:nvSpPr>
          <p:cNvPr id="12" name="TextBox 11"/>
          <p:cNvSpPr txBox="1"/>
          <p:nvPr/>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a:solidFill>
                  <a:schemeClr val="tx1"/>
                </a:solidFill>
                <a:ea typeface="Arial Unicode MS" pitchFamily="34" charset="-128"/>
                <a:cs typeface="Arial Unicode MS" pitchFamily="34" charset="-128"/>
              </a:rPr>
              <a:t>Use this title slide only with an</a:t>
            </a:r>
            <a:r>
              <a:rPr lang="en-US" sz="1800" kern="0" baseline="0" dirty="0">
                <a:solidFill>
                  <a:schemeClr val="tx1"/>
                </a:solidFill>
                <a:ea typeface="Arial Unicode MS" pitchFamily="34" charset="-128"/>
                <a:cs typeface="Arial Unicode MS" pitchFamily="34" charset="-128"/>
              </a:rPr>
              <a:t> image</a:t>
            </a:r>
            <a:endParaRPr lang="en-US" sz="1800" kern="0" dirty="0">
              <a:solidFill>
                <a:schemeClr val="tx1"/>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5749080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173620" y="1088020"/>
            <a:ext cx="11806177" cy="32409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3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creensho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3300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p:nvSpPr>
        <p:spPr bwMode="gray">
          <a:xfrm>
            <a:off x="324000" y="324075"/>
            <a:ext cx="11547324" cy="756175"/>
          </a:xfrm>
          <a:prstGeom prst="rect">
            <a:avLst/>
          </a:prstGeom>
        </p:spPr>
        <p:txBody>
          <a:bodyPr vert="horz" lIns="0" tIns="0" rIns="0" bIns="0" rtlCol="0" anchor="ctr" anchorCtr="0">
            <a:noAutofit/>
          </a:bodyPr>
          <a:lstStyle/>
          <a:p>
            <a:pPr algn="l" defTabSz="1088776" rtl="0" eaLnBrk="1" latinLnBrk="0" hangingPunct="1">
              <a:spcBef>
                <a:spcPct val="0"/>
              </a:spcBef>
              <a:buNone/>
            </a:pPr>
            <a:r>
              <a:rPr lang="en-US" sz="2900" b="1" kern="1200" noProof="0" dirty="0">
                <a:solidFill>
                  <a:schemeClr val="accent2"/>
                </a:solidFill>
                <a:latin typeface="+mj-lt"/>
                <a:ea typeface="+mj-ea"/>
                <a:cs typeface="+mj-cs"/>
              </a:rPr>
              <a:t>© 2016 SAP SE or an SAP affiliate company.</a:t>
            </a:r>
            <a:r>
              <a:rPr lang="en-US" sz="2900" b="1" kern="1200" baseline="0" noProof="0" dirty="0">
                <a:solidFill>
                  <a:schemeClr val="accent2"/>
                </a:solidFill>
                <a:latin typeface="+mj-lt"/>
                <a:ea typeface="+mj-ea"/>
                <a:cs typeface="+mj-cs"/>
              </a:rPr>
              <a:t> </a:t>
            </a:r>
            <a:r>
              <a:rPr lang="en-US" sz="2900" b="1" kern="1200" noProof="0" dirty="0">
                <a:solidFill>
                  <a:schemeClr val="accent2"/>
                </a:solidFill>
                <a:latin typeface="+mj-lt"/>
                <a:ea typeface="+mj-ea"/>
                <a:cs typeface="+mj-cs"/>
              </a:rPr>
              <a:t>All rights reserved.</a:t>
            </a:r>
          </a:p>
        </p:txBody>
      </p:sp>
      <p:sp>
        <p:nvSpPr>
          <p:cNvPr id="5" name="TextBox 4"/>
          <p:cNvSpPr txBox="1"/>
          <p:nvPr/>
        </p:nvSpPr>
        <p:spPr bwMode="gray">
          <a:xfrm>
            <a:off x="323999" y="1692000"/>
            <a:ext cx="11547325" cy="3539430"/>
          </a:xfrm>
          <a:prstGeom prst="rect">
            <a:avLst/>
          </a:prstGeom>
          <a:noFill/>
        </p:spPr>
        <p:txBody>
          <a:bodyPr wrap="square" lIns="0" tIns="0" rIns="0" bIns="0" rtlCol="0">
            <a:spAutoFit/>
          </a:bodyPr>
          <a:lstStyle/>
          <a:p>
            <a:r>
              <a:rPr lang="en-US" sz="12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2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Please see </a:t>
            </a:r>
            <a:r>
              <a:rPr lang="en-US" sz="1200" kern="1200" dirty="0">
                <a:solidFill>
                  <a:schemeClr val="tx1"/>
                </a:solidFill>
                <a:latin typeface="Arial"/>
                <a:ea typeface="Arial Unicode MS" panose="020B0604020202020204" pitchFamily="34" charset="-128"/>
                <a:cs typeface="+mn-cs"/>
                <a:hlinkClick r:id="rId2"/>
              </a:rPr>
              <a:t>http://global12.sap.com/corporate-en/legal/copyright/index.epx</a:t>
            </a:r>
            <a:r>
              <a:rPr lang="en-US" sz="1200" kern="1200" dirty="0">
                <a:solidFill>
                  <a:schemeClr val="tx1"/>
                </a:solidFill>
                <a:latin typeface="Arial"/>
                <a:ea typeface="Arial Unicode MS" panose="020B0604020202020204" pitchFamily="34" charset="-128"/>
                <a:cs typeface="+mn-cs"/>
              </a:rPr>
              <a:t> for additional trademark information and notices.</a:t>
            </a:r>
          </a:p>
          <a:p>
            <a:pPr>
              <a:spcBef>
                <a:spcPts val="1200"/>
              </a:spcBef>
            </a:pPr>
            <a:r>
              <a:rPr lang="en-US" sz="1200" kern="1200" dirty="0">
                <a:solidFill>
                  <a:schemeClr val="tx1"/>
                </a:solidFill>
                <a:latin typeface="Arial"/>
                <a:ea typeface="Arial Unicode MS" panose="020B0604020202020204" pitchFamily="34" charset="-128"/>
                <a:cs typeface="+mn-cs"/>
              </a:rPr>
              <a:t>Some software products marketed by SAP SE and its distributors contain proprietary software components of other software vendors.</a:t>
            </a:r>
          </a:p>
          <a:p>
            <a:pPr>
              <a:spcBef>
                <a:spcPts val="1200"/>
              </a:spcBef>
            </a:pPr>
            <a:r>
              <a:rPr lang="en-US" sz="1200" kern="1200" dirty="0">
                <a:solidFill>
                  <a:schemeClr val="tx1"/>
                </a:solidFill>
                <a:latin typeface="Arial"/>
                <a:ea typeface="Arial Unicode MS" panose="020B0604020202020204" pitchFamily="34" charset="-128"/>
                <a:cs typeface="+mn-cs"/>
              </a:rPr>
              <a:t>National product specifications may vary.</a:t>
            </a:r>
          </a:p>
          <a:p>
            <a:pPr>
              <a:spcBef>
                <a:spcPts val="1200"/>
              </a:spcBef>
            </a:pPr>
            <a:r>
              <a:rPr lang="en-US" sz="12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SAP affiliate company products and </a:t>
            </a:r>
            <a:br>
              <a:rPr lang="en-US" sz="1200" kern="1200" dirty="0">
                <a:solidFill>
                  <a:schemeClr val="tx1"/>
                </a:solidFill>
                <a:latin typeface="Arial"/>
                <a:ea typeface="Arial Unicode MS" panose="020B0604020202020204" pitchFamily="34" charset="-128"/>
                <a:cs typeface="+mn-cs"/>
              </a:rPr>
            </a:br>
            <a:r>
              <a:rPr lang="en-US" sz="1200" kern="1200" dirty="0">
                <a:solidFill>
                  <a:schemeClr val="tx1"/>
                </a:solidFill>
                <a:latin typeface="Arial"/>
                <a:ea typeface="Arial Unicode MS" panose="020B0604020202020204" pitchFamily="34" charset="-128"/>
                <a:cs typeface="+mn-cs"/>
              </a:rPr>
              <a:t>services are those that are set forth in the express warranty statements accompanying such products and services, if any. Nothing herein should be construed as constituting an additional warranty. </a:t>
            </a:r>
          </a:p>
          <a:p>
            <a:pPr>
              <a:spcBef>
                <a:spcPts val="1200"/>
              </a:spcBef>
            </a:pPr>
            <a:r>
              <a:rPr lang="en-US" sz="12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a:t>
            </a:r>
            <a:br>
              <a:rPr lang="en-US" sz="1200" kern="1200" dirty="0">
                <a:solidFill>
                  <a:schemeClr val="tx1"/>
                </a:solidFill>
                <a:latin typeface="Arial"/>
                <a:ea typeface="Arial Unicode MS" panose="020B0604020202020204" pitchFamily="34" charset="-128"/>
                <a:cs typeface="+mn-cs"/>
              </a:rPr>
            </a:br>
            <a:r>
              <a:rPr lang="en-US" sz="1200" kern="1200" dirty="0">
                <a:solidFill>
                  <a:schemeClr val="tx1"/>
                </a:solidFill>
                <a:latin typeface="Arial"/>
                <a:ea typeface="Arial Unicode MS" panose="020B0604020202020204" pitchFamily="34" charset="-128"/>
                <a:cs typeface="+mn-cs"/>
              </a:rPr>
              <a:t>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a:t>
            </a:r>
            <a:br>
              <a:rPr lang="en-US" sz="1200" kern="1200" dirty="0">
                <a:solidFill>
                  <a:schemeClr val="tx1"/>
                </a:solidFill>
                <a:latin typeface="Arial"/>
                <a:ea typeface="Arial Unicode MS" panose="020B0604020202020204" pitchFamily="34" charset="-128"/>
                <a:cs typeface="+mn-cs"/>
              </a:rPr>
            </a:br>
            <a:r>
              <a:rPr lang="en-US" sz="1200" kern="1200" dirty="0">
                <a:solidFill>
                  <a:schemeClr val="tx1"/>
                </a:solidFill>
                <a:latin typeface="Arial"/>
                <a:ea typeface="Arial Unicode MS" panose="020B0604020202020204" pitchFamily="34" charset="-128"/>
                <a:cs typeface="+mn-cs"/>
              </a:rPr>
              <a:t>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extLst>
      <p:ext uri="{BB962C8B-B14F-4D97-AF65-F5344CB8AC3E}">
        <p14:creationId xmlns:p14="http://schemas.microsoft.com/office/powerpoint/2010/main" val="33957775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p:nvSpPr>
        <p:spPr bwMode="gray">
          <a:xfrm>
            <a:off x="324000" y="324075"/>
            <a:ext cx="11547324" cy="756175"/>
          </a:xfrm>
          <a:prstGeom prst="rect">
            <a:avLst/>
          </a:prstGeom>
        </p:spPr>
        <p:txBody>
          <a:bodyPr vert="horz" lIns="0" tIns="0" rIns="0" bIns="0" rtlCol="0" anchor="ctr" anchorCtr="0">
            <a:noAutofit/>
          </a:bodyPr>
          <a:lstStyle/>
          <a:p>
            <a:pPr marL="0" marR="0" indent="0" algn="l" defTabSz="1088776" rtl="0" eaLnBrk="1" fontAlgn="auto" latinLnBrk="0" hangingPunct="1">
              <a:lnSpc>
                <a:spcPct val="100000"/>
              </a:lnSpc>
              <a:spcBef>
                <a:spcPct val="0"/>
              </a:spcBef>
              <a:spcAft>
                <a:spcPts val="0"/>
              </a:spcAft>
              <a:buClrTx/>
              <a:buSzTx/>
              <a:buFontTx/>
              <a:buNone/>
              <a:tabLst/>
              <a:defRPr/>
            </a:pPr>
            <a:r>
              <a:rPr lang="de-DE" sz="2900" b="1" kern="1200" noProof="0" dirty="0">
                <a:solidFill>
                  <a:schemeClr val="accent2"/>
                </a:solidFill>
                <a:latin typeface="+mj-lt"/>
                <a:ea typeface="+mj-ea"/>
                <a:cs typeface="+mj-cs"/>
              </a:rPr>
              <a:t>© 2016 SAP SE oder ein SAP-Konzernunternehmen. </a:t>
            </a:r>
            <a:br>
              <a:rPr lang="de-DE" sz="2900" b="1" kern="1200" noProof="0" dirty="0">
                <a:solidFill>
                  <a:schemeClr val="accent2"/>
                </a:solidFill>
                <a:latin typeface="+mj-lt"/>
                <a:ea typeface="+mj-ea"/>
                <a:cs typeface="+mj-cs"/>
              </a:rPr>
            </a:br>
            <a:r>
              <a:rPr lang="de-DE" sz="2900" b="1" kern="1200" noProof="0" dirty="0">
                <a:solidFill>
                  <a:schemeClr val="accent2"/>
                </a:solidFill>
                <a:latin typeface="+mj-lt"/>
                <a:ea typeface="+mj-ea"/>
                <a:cs typeface="+mj-cs"/>
              </a:rPr>
              <a:t>Alle Rechte vorbehalten.</a:t>
            </a:r>
          </a:p>
        </p:txBody>
      </p:sp>
      <p:sp>
        <p:nvSpPr>
          <p:cNvPr id="8" name="TextBox 7"/>
          <p:cNvSpPr txBox="1"/>
          <p:nvPr/>
        </p:nvSpPr>
        <p:spPr bwMode="gray">
          <a:xfrm>
            <a:off x="323999" y="1692000"/>
            <a:ext cx="11547325" cy="4278094"/>
          </a:xfrm>
          <a:prstGeom prst="rect">
            <a:avLst/>
          </a:prstGeom>
          <a:noFill/>
        </p:spPr>
        <p:txBody>
          <a:bodyPr wrap="square" lIns="0" tIns="0" rIns="0" bIns="0" rtlCol="0">
            <a:spAutoFit/>
          </a:bodyPr>
          <a:lstStyle/>
          <a:p>
            <a:r>
              <a:rPr lang="de-DE" sz="12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ein SAP-Konzernunternehmen nicht gestattet.</a:t>
            </a:r>
          </a:p>
          <a:p>
            <a:pPr>
              <a:spcBef>
                <a:spcPts val="1200"/>
              </a:spcBef>
            </a:pPr>
            <a:r>
              <a:rPr lang="de-DE" sz="12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a:t>
            </a:r>
            <a:br>
              <a:rPr lang="de-DE" sz="1200" kern="1200" noProof="0" dirty="0">
                <a:solidFill>
                  <a:schemeClr val="tx1"/>
                </a:solidFill>
                <a:effectLst/>
                <a:latin typeface="Arial"/>
                <a:ea typeface="+mn-ea"/>
                <a:cs typeface="+mn-cs"/>
              </a:rPr>
            </a:b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von einem SAP-Konzernunternehmen) in Deutschland und verschiedenen anderen Ländern weltweit.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Weitere Hinweise und Informationen zum Markenrecht finden Sie unter </a:t>
            </a:r>
            <a:r>
              <a:rPr lang="de-DE" sz="1200" kern="1200" noProof="0" dirty="0">
                <a:solidFill>
                  <a:schemeClr val="tx1"/>
                </a:solidFill>
                <a:effectLst/>
                <a:latin typeface="Arial"/>
                <a:ea typeface="+mn-ea"/>
                <a:cs typeface="+mn-cs"/>
                <a:hlinkClick r:id="rId2"/>
              </a:rPr>
              <a:t>http://global.sap.com/corporate-de/legal/copyright/index.epx</a:t>
            </a:r>
            <a:r>
              <a:rPr lang="de-DE" sz="1200" kern="1200" noProof="0" dirty="0">
                <a:solidFill>
                  <a:schemeClr val="tx1"/>
                </a:solidFill>
                <a:effectLst/>
                <a:latin typeface="Arial"/>
                <a:ea typeface="+mn-ea"/>
                <a:cs typeface="+mn-cs"/>
              </a:rPr>
              <a:t>.</a:t>
            </a:r>
          </a:p>
          <a:p>
            <a:pPr>
              <a:spcBef>
                <a:spcPts val="1200"/>
              </a:spcBef>
            </a:pPr>
            <a:r>
              <a:rPr lang="de-DE" sz="1200" kern="1200" noProof="0" dirty="0">
                <a:solidFill>
                  <a:schemeClr val="tx1"/>
                </a:solidFill>
                <a:effectLst/>
                <a:latin typeface="Arial"/>
                <a:ea typeface="+mn-ea"/>
                <a:cs typeface="+mn-cs"/>
              </a:rPr>
              <a:t>Die von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deren Vertriebsfirmen angebotenen Softwareprodukte können Softwarekomponenten auch anderer Softwarehersteller enthalten.</a:t>
            </a:r>
          </a:p>
          <a:p>
            <a:pPr>
              <a:spcBef>
                <a:spcPts val="1200"/>
              </a:spcBef>
            </a:pPr>
            <a:r>
              <a:rPr lang="de-DE" sz="1200" kern="1200" noProof="0" dirty="0">
                <a:solidFill>
                  <a:schemeClr val="tx1"/>
                </a:solidFill>
                <a:effectLst/>
                <a:latin typeface="Arial"/>
                <a:ea typeface="+mn-ea"/>
                <a:cs typeface="+mn-cs"/>
              </a:rPr>
              <a:t>Produkte können länderspezifische Unterschiede aufweisen.</a:t>
            </a:r>
          </a:p>
          <a:p>
            <a:pPr>
              <a:spcBef>
                <a:spcPts val="1200"/>
              </a:spcBef>
            </a:pPr>
            <a:r>
              <a:rPr lang="de-DE" sz="1200" kern="1200" noProof="0" dirty="0">
                <a:solidFill>
                  <a:schemeClr val="tx1"/>
                </a:solidFill>
                <a:effectLst/>
                <a:latin typeface="Arial"/>
                <a:ea typeface="+mn-ea"/>
                <a:cs typeface="+mn-cs"/>
              </a:rPr>
              <a:t>Die vorliegenden Unterlagen werden von der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einem SAP-Konzernunternehmen bereitgestellt und dienen ausschließlich zu Informationszwecken.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Die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ihre Konzernunternehmen übernehmen keinerlei Haftung oder Gewährleistung für Fehler oder Unvollständigkeiten in </a:t>
            </a:r>
            <a:r>
              <a:rPr lang="de-DE" sz="1200" kern="1200" baseline="0" noProof="0" dirty="0">
                <a:solidFill>
                  <a:schemeClr val="tx1"/>
                </a:solidFill>
                <a:effectLst/>
                <a:latin typeface="Arial"/>
                <a:ea typeface="+mn-ea"/>
                <a:cs typeface="+mn-cs"/>
              </a:rPr>
              <a:t> </a:t>
            </a:r>
            <a:r>
              <a:rPr lang="de-DE" sz="1200" kern="1200" noProof="0" dirty="0">
                <a:solidFill>
                  <a:schemeClr val="tx1"/>
                </a:solidFill>
                <a:effectLst/>
                <a:latin typeface="Arial"/>
                <a:ea typeface="+mn-ea"/>
                <a:cs typeface="+mn-cs"/>
              </a:rPr>
              <a:t>dieser Publikation.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Die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200" kern="1200" noProof="0" dirty="0">
                <a:solidFill>
                  <a:schemeClr val="tx1"/>
                </a:solidFill>
                <a:effectLst/>
                <a:latin typeface="Arial"/>
                <a:ea typeface="+mn-ea"/>
                <a:cs typeface="+mn-cs"/>
              </a:rPr>
              <a:t>Insbesondere sind die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die Strategie und etwaige künftige Entwicklungen, Produkte und/oder Plattformen der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ihrer Konzernunternehmen können von der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ihren Konzernunternehmen jederzeit und ohne Angabe von Gründen unangekündigt geändert werden.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extLst>
      <p:ext uri="{BB962C8B-B14F-4D97-AF65-F5344CB8AC3E}">
        <p14:creationId xmlns:p14="http://schemas.microsoft.com/office/powerpoint/2010/main" val="3200839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99" y="324075"/>
            <a:ext cx="10620000" cy="923330"/>
          </a:xfrm>
        </p:spPr>
        <p:txBody>
          <a:bodyPr anchor="t" anchorCtr="0">
            <a:noAutofit/>
          </a:bodyPr>
          <a:lstStyle>
            <a:lvl1pPr>
              <a:defRPr sz="6000">
                <a:solidFill>
                  <a:schemeClr val="tx1"/>
                </a:solidFill>
              </a:defRPr>
            </a:lvl1pPr>
          </a:lstStyle>
          <a:p>
            <a:r>
              <a:rPr lang="en-US" dirty="0"/>
              <a:t>Short Presentation Title</a:t>
            </a:r>
          </a:p>
        </p:txBody>
      </p:sp>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78297063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9" name="Title 1"/>
          <p:cNvSpPr>
            <a:spLocks noGrp="1"/>
          </p:cNvSpPr>
          <p:nvPr>
            <p:ph type="ctrTitle" hasCustomPrompt="1"/>
          </p:nvPr>
        </p:nvSpPr>
        <p:spPr bwMode="gray">
          <a:xfrm>
            <a:off x="323999" y="324075"/>
            <a:ext cx="106200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2242009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p:nvSpPr>
        <p:spPr bwMode="gray">
          <a:xfrm>
            <a:off x="324000" y="0"/>
            <a:ext cx="11545200" cy="2296057"/>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a:t>Divider page</a:t>
            </a: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a:t>Subtitle if needed</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3222832269"/>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38"/>
            <a:ext cx="11545200" cy="2135294"/>
          </a:xfrm>
          <a:solidFill>
            <a:schemeClr val="bg1">
              <a:lumMod val="95000"/>
            </a:schemeClr>
          </a:solidFill>
        </p:spPr>
        <p:txBody>
          <a:bodyPr tIns="600113" anchor="t" anchorCtr="0"/>
          <a:lstStyle>
            <a:lvl1pPr algn="ctr">
              <a:defRPr b="0"/>
            </a:lvl1pPr>
          </a:lstStyle>
          <a:p>
            <a:r>
              <a:rPr lang="en-US"/>
              <a:t>Click icon to add picture</a:t>
            </a:r>
            <a:endParaRPr lang="en-US" dirty="0"/>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a:t>Divider page</a:t>
            </a:r>
          </a:p>
        </p:txBody>
      </p:sp>
      <p:sp>
        <p:nvSpPr>
          <p:cNvPr id="12" name="Rectangle 11"/>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a:t>Subtitle if needed</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94418802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966"/>
            <a:ext cx="7200000" cy="923330"/>
          </a:xfrm>
        </p:spPr>
        <p:txBody>
          <a:bodyPr anchor="t" anchorCtr="0">
            <a:noAutofit/>
          </a:bodyPr>
          <a:lstStyle>
            <a:lvl1pPr>
              <a:defRPr sz="6000">
                <a:solidFill>
                  <a:schemeClr val="tx1"/>
                </a:solidFill>
                <a:latin typeface="+mj-lt"/>
              </a:defRPr>
            </a:lvl1pPr>
          </a:lstStyle>
          <a:p>
            <a:r>
              <a:rPr lang="en-US" dirty="0"/>
              <a:t>Thank you</a:t>
            </a:r>
          </a:p>
        </p:txBody>
      </p:sp>
      <p:sp>
        <p:nvSpPr>
          <p:cNvPr id="93" name="Text Placeholder 92"/>
          <p:cNvSpPr>
            <a:spLocks noGrp="1"/>
          </p:cNvSpPr>
          <p:nvPr>
            <p:ph type="body" sz="quarter" idx="10" hasCustomPrompt="1"/>
          </p:nvPr>
        </p:nvSpPr>
        <p:spPr>
          <a:xfrm>
            <a:off x="8989200" y="2590542"/>
            <a:ext cx="2880000" cy="3292098"/>
          </a:xfrm>
        </p:spPr>
        <p:txBody>
          <a:bodyPr anchor="t"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sp>
        <p:nvSpPr>
          <p:cNvPr id="7" name="Rectangle 6"/>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7" y="478741"/>
            <a:ext cx="1833518" cy="907200"/>
          </a:xfrm>
          <a:prstGeom prst="rect">
            <a:avLst/>
          </a:prstGeom>
        </p:spPr>
      </p:pic>
    </p:spTree>
    <p:extLst>
      <p:ext uri="{BB962C8B-B14F-4D97-AF65-F5344CB8AC3E}">
        <p14:creationId xmlns:p14="http://schemas.microsoft.com/office/powerpoint/2010/main" val="1204744678"/>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392"/>
            <a:ext cx="11545200" cy="3832705"/>
          </a:xfrm>
        </p:spPr>
        <p:txBody>
          <a:bodyPr>
            <a:noAutofit/>
          </a:bodyPr>
          <a:lstStyle>
            <a:lvl1pPr marL="0" marR="0" indent="0" algn="l" defTabSz="1088776" rtl="0" eaLnBrk="1" fontAlgn="auto" latinLnBrk="0" hangingPunct="1">
              <a:lnSpc>
                <a:spcPct val="100000"/>
              </a:lnSpc>
              <a:spcBef>
                <a:spcPts val="2400"/>
              </a:spcBef>
              <a:spcAft>
                <a:spcPts val="0"/>
              </a:spcAft>
              <a:buClr>
                <a:schemeClr val="accent1"/>
              </a:buClr>
              <a:buSzPct val="80000"/>
              <a:buFontTx/>
              <a:buNone/>
              <a:tabLst/>
              <a:defRPr sz="2000" b="0"/>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baseline="0"/>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a:p>
            <a:pPr lvl="2"/>
            <a:r>
              <a:rPr lang="en-US" dirty="0"/>
              <a:t>Third Level</a:t>
            </a:r>
          </a:p>
          <a:p>
            <a:pPr lvl="3"/>
            <a:r>
              <a:rPr lang="en-US" dirty="0"/>
              <a:t>Fourth Level</a:t>
            </a:r>
          </a:p>
          <a:p>
            <a:endParaRPr lang="en-US" dirty="0"/>
          </a:p>
        </p:txBody>
      </p:sp>
    </p:spTree>
    <p:extLst>
      <p:ext uri="{BB962C8B-B14F-4D97-AF65-F5344CB8AC3E}">
        <p14:creationId xmlns:p14="http://schemas.microsoft.com/office/powerpoint/2010/main" val="2680609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Tree>
    <p:extLst>
      <p:ext uri="{BB962C8B-B14F-4D97-AF65-F5344CB8AC3E}">
        <p14:creationId xmlns:p14="http://schemas.microsoft.com/office/powerpoint/2010/main" val="3060156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userDrawn="1"/>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userDrawn="1"/>
        </p:nvSpPr>
        <p:spPr bwMode="black">
          <a:xfrm>
            <a:off x="324000" y="6630039"/>
            <a:ext cx="3401577" cy="138499"/>
          </a:xfrm>
          <a:prstGeom prst="rect">
            <a:avLst/>
          </a:prstGeom>
          <a:noFill/>
        </p:spPr>
        <p:txBody>
          <a:bodyPr wrap="none" lIns="85730" tIns="0" rIns="0" bIns="0" rtlCol="0">
            <a:spAutoFit/>
          </a:bodyPr>
          <a:lstStyle/>
          <a:p>
            <a:pPr marL="133200" indent="-133200" algn="l">
              <a:buClr>
                <a:schemeClr val="bg1"/>
              </a:buClr>
              <a:buFont typeface="Arial" pitchFamily="34" charset="0"/>
              <a:buChar char="©"/>
              <a:tabLst/>
            </a:pPr>
            <a:r>
              <a:rPr lang="en-US" sz="900" noProof="0" dirty="0">
                <a:solidFill>
                  <a:schemeClr val="bg1"/>
                </a:solidFill>
              </a:rPr>
              <a:t>2016 SAP SE or an SAP affiliate company. All rights reserved.</a:t>
            </a:r>
          </a:p>
        </p:txBody>
      </p:sp>
      <p:sp>
        <p:nvSpPr>
          <p:cNvPr id="34" name="TextBox 33"/>
          <p:cNvSpPr txBox="1"/>
          <p:nvPr userDrawn="1"/>
        </p:nvSpPr>
        <p:spPr bwMode="black">
          <a:xfrm>
            <a:off x="11640519" y="6630039"/>
            <a:ext cx="227631" cy="138499"/>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900" baseline="0" noProof="0" smtClean="0">
                <a:solidFill>
                  <a:schemeClr val="bg1"/>
                </a:solidFill>
              </a:rPr>
              <a:pPr marL="111525" indent="-111525" algn="r">
                <a:buClr>
                  <a:schemeClr val="accent2"/>
                </a:buClr>
                <a:buFont typeface="Arial" pitchFamily="34" charset="0"/>
                <a:buNone/>
              </a:pPr>
              <a:t>‹#›</a:t>
            </a:fld>
            <a:endParaRPr lang="en-US" sz="900" noProof="0" dirty="0">
              <a:solidFill>
                <a:schemeClr val="bg1"/>
              </a:solidFill>
            </a:endParaRPr>
          </a:p>
        </p:txBody>
      </p:sp>
      <p:sp>
        <p:nvSpPr>
          <p:cNvPr id="5" name="Information_Classification"/>
          <p:cNvSpPr txBox="1"/>
          <p:nvPr userDrawn="1"/>
        </p:nvSpPr>
        <p:spPr>
          <a:xfrm>
            <a:off x="10718800" y="6623893"/>
            <a:ext cx="384721" cy="138499"/>
          </a:xfrm>
          <a:prstGeom prst="rect">
            <a:avLst/>
          </a:prstGeom>
          <a:noFill/>
        </p:spPr>
        <p:txBody>
          <a:bodyPr vert="horz" wrap="none" lIns="0" tIns="0" rIns="0" bIns="0" rtlCol="0">
            <a:spAutoFit/>
          </a:bodyPr>
          <a:lstStyle/>
          <a:p>
            <a:pPr algn="l" fontAlgn="base">
              <a:spcBef>
                <a:spcPts val="600"/>
              </a:spcBef>
              <a:spcAft>
                <a:spcPct val="0"/>
              </a:spcAft>
              <a:buClr>
                <a:srgbClr val="F0AB00"/>
              </a:buClr>
              <a:buSzPct val="80000"/>
            </a:pPr>
            <a:r>
              <a:rPr kumimoji="0" lang="en-US" sz="900" b="0" i="0" u="none" kern="0" baseline="0" dirty="0">
                <a:solidFill>
                  <a:srgbClr val="FFFFFF"/>
                </a:solidFill>
                <a:latin typeface="Arial" panose="020B0604020202020204" pitchFamily="34" charset="0"/>
                <a:ea typeface="Arial Unicode MS" pitchFamily="34" charset="-128"/>
                <a:cs typeface="Arial Unicode MS" pitchFamily="34" charset="-128"/>
                <a:sym typeface="Arial" panose="020B0604020202020204" pitchFamily="34" charset="0"/>
              </a:rPr>
              <a:t>Internal</a:t>
            </a:r>
          </a:p>
        </p:txBody>
      </p:sp>
    </p:spTree>
    <p:extLst>
      <p:ext uri="{BB962C8B-B14F-4D97-AF65-F5344CB8AC3E}">
        <p14:creationId xmlns:p14="http://schemas.microsoft.com/office/powerpoint/2010/main" val="38364004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8" r:id="rId9"/>
    <p:sldLayoutId id="2147483749" r:id="rId10"/>
    <p:sldLayoutId id="2147483750" r:id="rId11"/>
    <p:sldLayoutId id="2147483751" r:id="rId12"/>
    <p:sldLayoutId id="2147483752" r:id="rId13"/>
    <p:sldLayoutId id="2147483753" r:id="rId14"/>
    <p:sldLayoutId id="2147483754" r:id="rId15"/>
    <p:sldLayoutId id="2147483747" r:id="rId16"/>
    <p:sldLayoutId id="2147483755" r:id="rId17"/>
    <p:sldLayoutId id="2147483756" r:id="rId18"/>
    <p:sldLayoutId id="2147483757" r:id="rId19"/>
    <p:sldLayoutId id="2147483758" r:id="rId20"/>
    <p:sldLayoutId id="2147483759" r:id="rId21"/>
    <p:sldLayoutId id="2147483760" r:id="rId22"/>
    <p:sldLayoutId id="2147483761" r:id="rId23"/>
  </p:sldLayoutIdLst>
  <p:hf hdr="0" ftr="0" dt="0"/>
  <p:txStyles>
    <p:titleStyle>
      <a:lvl1pPr algn="l" defTabSz="1088776" rtl="0" eaLnBrk="1" latinLnBrk="0" hangingPunct="1">
        <a:spcBef>
          <a:spcPct val="0"/>
        </a:spcBef>
        <a:buNone/>
        <a:defRPr sz="2800" b="1" kern="1200">
          <a:solidFill>
            <a:schemeClr val="accent2"/>
          </a:solidFill>
          <a:latin typeface="+mj-lt"/>
          <a:ea typeface="+mj-ea"/>
          <a:cs typeface="+mj-cs"/>
        </a:defRPr>
      </a:lvl1pPr>
    </p:titleStyle>
    <p:body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91.png"/><Relationship Id="rId4" Type="http://schemas.openxmlformats.org/officeDocument/2006/relationships/image" Target="../media/image22.gif"/></Relationships>
</file>

<file path=ppt/slides/_rels/slide1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l="-1"/>
          <a:stretch/>
        </p:blipFill>
        <p:spPr>
          <a:xfrm>
            <a:off x="1" y="0"/>
            <a:ext cx="12195174" cy="6859588"/>
          </a:xfrm>
          <a:prstGeom prst="rect">
            <a:avLst/>
          </a:prstGeom>
        </p:spPr>
      </p:pic>
      <p:pic>
        <p:nvPicPr>
          <p:cNvPr id="13" name="Picture 12" descr="cloud-supergraphic.png"/>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a:stretch/>
        </p:blipFill>
        <p:spPr>
          <a:xfrm>
            <a:off x="0" y="826364"/>
            <a:ext cx="6705600" cy="5575957"/>
          </a:xfrm>
          <a:prstGeom prst="rect">
            <a:avLst/>
          </a:prstGeom>
        </p:spPr>
      </p:pic>
      <p:sp>
        <p:nvSpPr>
          <p:cNvPr id="9" name="Rectangle 8"/>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Rectangle 10"/>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 name="Subtitle 2"/>
          <p:cNvSpPr>
            <a:spLocks noGrp="1"/>
          </p:cNvSpPr>
          <p:nvPr>
            <p:ph type="subTitle" idx="1"/>
          </p:nvPr>
        </p:nvSpPr>
        <p:spPr/>
        <p:txBody>
          <a:bodyPr anchor="b" anchorCtr="0"/>
          <a:lstStyle/>
          <a:p>
            <a:r>
              <a:rPr lang="en-US" dirty="0"/>
              <a:t>Sundeep Gullapudi,</a:t>
            </a:r>
            <a:br>
              <a:rPr lang="en-US" dirty="0"/>
            </a:br>
            <a:r>
              <a:rPr lang="en-US" dirty="0"/>
              <a:t>Month 10, 2017</a:t>
            </a:r>
          </a:p>
        </p:txBody>
      </p:sp>
      <p:sp>
        <p:nvSpPr>
          <p:cNvPr id="2" name="Title 1"/>
          <p:cNvSpPr>
            <a:spLocks noGrp="1"/>
          </p:cNvSpPr>
          <p:nvPr>
            <p:ph type="ctrTitle"/>
          </p:nvPr>
        </p:nvSpPr>
        <p:spPr>
          <a:xfrm>
            <a:off x="467999" y="548360"/>
            <a:ext cx="10620000" cy="791735"/>
          </a:xfrm>
        </p:spPr>
        <p:txBody>
          <a:bodyPr/>
          <a:lstStyle/>
          <a:p>
            <a:r>
              <a:rPr lang="en-US" dirty="0"/>
              <a:t>Machine Learning</a:t>
            </a: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
        <p:nvSpPr>
          <p:cNvPr id="4" name="ConfidentialFlag"/>
          <p:cNvSpPr txBox="1"/>
          <p:nvPr/>
        </p:nvSpPr>
        <p:spPr>
          <a:xfrm>
            <a:off x="9971839" y="187553"/>
            <a:ext cx="1799971" cy="215444"/>
          </a:xfrm>
          <a:prstGeom prst="rect">
            <a:avLst/>
          </a:prstGeom>
          <a:noFill/>
        </p:spPr>
        <p:txBody>
          <a:bodyPr vert="horz" wrap="square" lIns="0" tIns="0" rIns="0" bIns="0" rtlCol="0" anchor="b">
            <a:spAutoFit/>
          </a:bodyPr>
          <a:lstStyle/>
          <a:p>
            <a:pPr algn="r" fontAlgn="base">
              <a:spcBef>
                <a:spcPts val="600"/>
              </a:spcBef>
              <a:spcAft>
                <a:spcPct val="0"/>
              </a:spcAft>
              <a:buClr>
                <a:srgbClr val="F0AB00"/>
              </a:buClr>
              <a:buSzPct val="80000"/>
            </a:pPr>
            <a:r>
              <a:rPr lang="en-US" sz="1400" kern="0" dirty="0">
                <a:solidFill>
                  <a:srgbClr val="000000"/>
                </a:solidFill>
                <a:latin typeface="Arial" panose="020B0604020202020204" pitchFamily="34" charset="0"/>
                <a:ea typeface="Arial Unicode MS" pitchFamily="34" charset="-128"/>
                <a:cs typeface="Arial Unicode MS" pitchFamily="34" charset="-128"/>
              </a:rPr>
              <a:t>Internal</a:t>
            </a:r>
          </a:p>
        </p:txBody>
      </p:sp>
    </p:spTree>
    <p:extLst>
      <p:ext uri="{BB962C8B-B14F-4D97-AF65-F5344CB8AC3E}">
        <p14:creationId xmlns:p14="http://schemas.microsoft.com/office/powerpoint/2010/main" val="3202648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999" y="324075"/>
            <a:ext cx="10620000" cy="834874"/>
          </a:xfrm>
        </p:spPr>
        <p:txBody>
          <a:bodyPr/>
          <a:lstStyle/>
          <a:p>
            <a:r>
              <a:rPr lang="en-US" dirty="0"/>
              <a:t>Regression</a:t>
            </a:r>
            <a:endParaRPr lang="en-US" b="0" dirty="0"/>
          </a:p>
        </p:txBody>
      </p:sp>
      <p:sp>
        <p:nvSpPr>
          <p:cNvPr id="5" name="ConfidentialFlag"/>
          <p:cNvSpPr txBox="1"/>
          <p:nvPr/>
        </p:nvSpPr>
        <p:spPr>
          <a:xfrm>
            <a:off x="9971839" y="187553"/>
            <a:ext cx="1799971" cy="215444"/>
          </a:xfrm>
          <a:prstGeom prst="rect">
            <a:avLst/>
          </a:prstGeom>
          <a:noFill/>
        </p:spPr>
        <p:txBody>
          <a:bodyPr vert="horz" wrap="square" lIns="0" tIns="0" rIns="0" bIns="0" rtlCol="0" anchor="b">
            <a:spAutoFit/>
          </a:bodyPr>
          <a:lstStyle/>
          <a:p>
            <a:pPr algn="r" fontAlgn="base">
              <a:spcBef>
                <a:spcPts val="600"/>
              </a:spcBef>
              <a:spcAft>
                <a:spcPct val="0"/>
              </a:spcAft>
              <a:buClr>
                <a:srgbClr val="F0AB00"/>
              </a:buClr>
              <a:buSzPct val="80000"/>
            </a:pPr>
            <a:r>
              <a:rPr lang="en-US" sz="1400" kern="0">
                <a:solidFill>
                  <a:srgbClr val="000000"/>
                </a:solidFill>
                <a:latin typeface="Arial" panose="020B0604020202020204" pitchFamily="34" charset="0"/>
                <a:ea typeface="Arial Unicode MS" pitchFamily="34" charset="-128"/>
                <a:cs typeface="Arial Unicode MS" pitchFamily="34" charset="-128"/>
              </a:rPr>
              <a:t>Internal</a:t>
            </a:r>
            <a:endParaRPr lang="en-US" sz="1400" kern="0" dirty="0" err="1">
              <a:solidFill>
                <a:srgbClr val="000000"/>
              </a:solidFill>
              <a:latin typeface="Arial" panose="020B0604020202020204" pitchFamily="34" charset="0"/>
              <a:ea typeface="Arial Unicode MS" pitchFamily="34" charset="-128"/>
              <a:cs typeface="Arial Unicode MS" pitchFamily="34" charset="-128"/>
            </a:endParaRPr>
          </a:p>
        </p:txBody>
      </p:sp>
      <p:pic>
        <p:nvPicPr>
          <p:cNvPr id="9" name="Picture 8"/>
          <p:cNvPicPr>
            <a:picLocks noChangeAspect="1"/>
          </p:cNvPicPr>
          <p:nvPr/>
        </p:nvPicPr>
        <p:blipFill>
          <a:blip r:embed="rId3"/>
          <a:stretch>
            <a:fillRect/>
          </a:stretch>
        </p:blipFill>
        <p:spPr>
          <a:xfrm>
            <a:off x="489652" y="1615613"/>
            <a:ext cx="6734175" cy="3543300"/>
          </a:xfrm>
          <a:prstGeom prst="rect">
            <a:avLst/>
          </a:prstGeom>
        </p:spPr>
      </p:pic>
      <p:pic>
        <p:nvPicPr>
          <p:cNvPr id="10" name="Picture 9"/>
          <p:cNvPicPr>
            <a:picLocks noChangeAspect="1"/>
          </p:cNvPicPr>
          <p:nvPr/>
        </p:nvPicPr>
        <p:blipFill>
          <a:blip r:embed="rId4"/>
          <a:stretch>
            <a:fillRect/>
          </a:stretch>
        </p:blipFill>
        <p:spPr>
          <a:xfrm>
            <a:off x="7797024" y="872663"/>
            <a:ext cx="3810000" cy="5029200"/>
          </a:xfrm>
          <a:prstGeom prst="rect">
            <a:avLst/>
          </a:prstGeom>
        </p:spPr>
      </p:pic>
    </p:spTree>
    <p:extLst>
      <p:ext uri="{BB962C8B-B14F-4D97-AF65-F5344CB8AC3E}">
        <p14:creationId xmlns:p14="http://schemas.microsoft.com/office/powerpoint/2010/main" val="1940448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3999" y="324075"/>
            <a:ext cx="10620000" cy="643334"/>
          </a:xfrm>
        </p:spPr>
        <p:txBody>
          <a:bodyPr/>
          <a:lstStyle/>
          <a:p>
            <a:r>
              <a:rPr lang="en-US" dirty="0"/>
              <a:t>Math Behind Linear Regression</a:t>
            </a:r>
          </a:p>
        </p:txBody>
      </p:sp>
      <mc:AlternateContent xmlns:mc="http://schemas.openxmlformats.org/markup-compatibility/2006" xmlns:a14="http://schemas.microsoft.com/office/drawing/2010/main">
        <mc:Choice Requires="a14">
          <p:sp>
            <p:nvSpPr>
              <p:cNvPr id="4" name="TextBox 3"/>
              <p:cNvSpPr txBox="1"/>
              <p:nvPr/>
            </p:nvSpPr>
            <p:spPr>
              <a:xfrm>
                <a:off x="715617" y="1258956"/>
                <a:ext cx="4889024" cy="323165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Intuition:</a:t>
                </a:r>
              </a:p>
              <a:p>
                <a:pPr marL="830138" lvl="1" indent="-285750" fontAlgn="base">
                  <a:spcBef>
                    <a:spcPts val="600"/>
                  </a:spcBef>
                  <a:spcAft>
                    <a:spcPct val="0"/>
                  </a:spcAft>
                  <a:buClr>
                    <a:srgbClr val="F0AB00"/>
                  </a:buClr>
                  <a:buSzPct val="80000"/>
                  <a:buFont typeface="Arial" panose="020B0604020202020204" pitchFamily="34" charset="0"/>
                  <a:buChar char="•"/>
                </a:pPr>
                <a:r>
                  <a:rPr lang="en-US" sz="1800" b="1" i="1" kern="0" dirty="0">
                    <a:latin typeface="Cambria Math" panose="02040503050406030204" pitchFamily="18" charset="0"/>
                    <a:ea typeface="Arial Unicode MS" pitchFamily="34" charset="-128"/>
                    <a:cs typeface="Arial Unicode MS" pitchFamily="34" charset="-128"/>
                  </a:rPr>
                  <a:t>y =  h</a:t>
                </a:r>
                <a14:m>
                  <m:oMath xmlns:m="http://schemas.openxmlformats.org/officeDocument/2006/math">
                    <m:r>
                      <a:rPr lang="en-US" sz="1800" b="1" i="1" kern="0" baseline="-25000" dirty="0">
                        <a:latin typeface="Cambria Math" panose="02040503050406030204" pitchFamily="18" charset="0"/>
                        <a:ea typeface="Arial Unicode MS" pitchFamily="34" charset="-128"/>
                        <a:cs typeface="Arial Unicode MS" pitchFamily="34" charset="-128"/>
                      </a:rPr>
                      <m:t>𝜃</m:t>
                    </m:r>
                    <m:r>
                      <a:rPr lang="en-US" sz="1800" b="1" i="1" kern="0" baseline="-25000" dirty="0">
                        <a:latin typeface="Cambria Math" panose="02040503050406030204" pitchFamily="18" charset="0"/>
                        <a:ea typeface="Arial Unicode MS" pitchFamily="34" charset="-128"/>
                        <a:cs typeface="Arial Unicode MS" pitchFamily="34" charset="-128"/>
                      </a:rPr>
                      <m:t> </m:t>
                    </m:r>
                  </m:oMath>
                </a14:m>
                <a:r>
                  <a:rPr lang="en-US" sz="1800" b="1" i="1" kern="0" dirty="0">
                    <a:latin typeface="Cambria Math" panose="02040503050406030204" pitchFamily="18" charset="0"/>
                    <a:ea typeface="Arial Unicode MS" pitchFamily="34" charset="-128"/>
                    <a:cs typeface="Arial Unicode MS" pitchFamily="34" charset="-128"/>
                  </a:rPr>
                  <a:t>(x) </a:t>
                </a:r>
              </a:p>
              <a:p>
                <a:pPr marL="830138" lvl="1" indent="-285750" fontAlgn="base">
                  <a:spcBef>
                    <a:spcPts val="600"/>
                  </a:spcBef>
                  <a:spcAft>
                    <a:spcPct val="0"/>
                  </a:spcAft>
                  <a:buClr>
                    <a:srgbClr val="F0AB00"/>
                  </a:buClr>
                  <a:buSzPct val="80000"/>
                  <a:buFont typeface="Arial" panose="020B0604020202020204" pitchFamily="34" charset="0"/>
                  <a:buChar char="•"/>
                </a:pPr>
                <a:r>
                  <a:rPr lang="en-US" sz="1800" b="1" i="1" kern="0" dirty="0">
                    <a:latin typeface="Cambria Math" panose="02040503050406030204" pitchFamily="18" charset="0"/>
                    <a:ea typeface="Arial Unicode MS" pitchFamily="34" charset="-128"/>
                    <a:cs typeface="Arial Unicode MS" pitchFamily="34" charset="-128"/>
                  </a:rPr>
                  <a:t>y =  </a:t>
                </a:r>
                <a14:m>
                  <m:oMath xmlns:m="http://schemas.openxmlformats.org/officeDocument/2006/math">
                    <m:r>
                      <a:rPr lang="en-US" sz="1800" b="1" i="1" kern="0" dirty="0">
                        <a:latin typeface="Cambria Math" panose="02040503050406030204" pitchFamily="18" charset="0"/>
                        <a:ea typeface="Arial Unicode MS" pitchFamily="34" charset="-128"/>
                        <a:cs typeface="Arial Unicode MS" pitchFamily="34" charset="-128"/>
                      </a:rPr>
                      <m:t>𝜃</m:t>
                    </m:r>
                    <m:r>
                      <a:rPr lang="en-US" sz="1800" b="1" i="1" kern="0" baseline="-25000" dirty="0">
                        <a:latin typeface="Cambria Math" panose="02040503050406030204" pitchFamily="18" charset="0"/>
                        <a:ea typeface="Arial Unicode MS" pitchFamily="34" charset="-128"/>
                        <a:cs typeface="Arial Unicode MS" pitchFamily="34" charset="-128"/>
                      </a:rPr>
                      <m:t>0</m:t>
                    </m:r>
                  </m:oMath>
                </a14:m>
                <a:r>
                  <a:rPr lang="en-US" sz="1800" b="1" i="1" kern="0" dirty="0">
                    <a:latin typeface="Cambria Math" panose="02040503050406030204" pitchFamily="18" charset="0"/>
                    <a:ea typeface="Arial Unicode MS" pitchFamily="34" charset="-128"/>
                    <a:cs typeface="Arial Unicode MS" pitchFamily="34" charset="-128"/>
                  </a:rPr>
                  <a:t> + </a:t>
                </a:r>
                <a14:m>
                  <m:oMath xmlns:m="http://schemas.openxmlformats.org/officeDocument/2006/math">
                    <m:r>
                      <a:rPr lang="en-US" sz="1800" b="1" i="1" kern="0" dirty="0">
                        <a:latin typeface="Cambria Math" panose="02040503050406030204" pitchFamily="18" charset="0"/>
                        <a:ea typeface="Arial Unicode MS" pitchFamily="34" charset="-128"/>
                        <a:cs typeface="Arial Unicode MS" pitchFamily="34" charset="-128"/>
                      </a:rPr>
                      <m:t>𝜃</m:t>
                    </m:r>
                    <m:r>
                      <a:rPr lang="en-US" sz="1800" b="1" i="1" kern="0" baseline="-25000" dirty="0">
                        <a:latin typeface="Cambria Math" panose="02040503050406030204" pitchFamily="18" charset="0"/>
                        <a:ea typeface="Arial Unicode MS" pitchFamily="34" charset="-128"/>
                        <a:cs typeface="Arial Unicode MS" pitchFamily="34" charset="-128"/>
                      </a:rPr>
                      <m:t>1</m:t>
                    </m:r>
                  </m:oMath>
                </a14:m>
                <a:r>
                  <a:rPr lang="en-US" sz="1800" b="1" i="1" kern="0" dirty="0">
                    <a:latin typeface="Cambria Math" panose="02040503050406030204" pitchFamily="18" charset="0"/>
                    <a:ea typeface="Arial Unicode MS" pitchFamily="34" charset="-128"/>
                    <a:cs typeface="Arial Unicode MS" pitchFamily="34" charset="-128"/>
                  </a:rPr>
                  <a:t>x</a:t>
                </a:r>
              </a:p>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Cost Function(MSE):</a:t>
                </a:r>
              </a:p>
              <a:p>
                <a:pPr marL="830138" lvl="1" indent="-285750" fontAlgn="base">
                  <a:spcBef>
                    <a:spcPts val="600"/>
                  </a:spcBef>
                  <a:spcAft>
                    <a:spcPct val="0"/>
                  </a:spcAft>
                  <a:buClr>
                    <a:srgbClr val="F0AB00"/>
                  </a:buClr>
                  <a:buSzPct val="80000"/>
                  <a:buFont typeface="Arial" panose="020B0604020202020204" pitchFamily="34" charset="0"/>
                  <a:buChar char="•"/>
                </a:pPr>
                <a:r>
                  <a:rPr lang="en-US" sz="1800" b="1" i="1" kern="0" dirty="0">
                    <a:latin typeface="Cambria Math" panose="02040503050406030204" pitchFamily="18" charset="0"/>
                    <a:ea typeface="Arial Unicode MS" pitchFamily="34" charset="-128"/>
                    <a:cs typeface="Arial Unicode MS" pitchFamily="34" charset="-128"/>
                  </a:rPr>
                  <a:t>J(</a:t>
                </a:r>
                <a14:m>
                  <m:oMath xmlns:m="http://schemas.openxmlformats.org/officeDocument/2006/math">
                    <m:r>
                      <a:rPr lang="en-US" sz="1800" b="1" i="1" kern="0" dirty="0">
                        <a:latin typeface="Cambria Math" panose="02040503050406030204" pitchFamily="18" charset="0"/>
                        <a:ea typeface="Arial Unicode MS" pitchFamily="34" charset="-128"/>
                        <a:cs typeface="Arial Unicode MS" pitchFamily="34" charset="-128"/>
                      </a:rPr>
                      <m:t>𝜃</m:t>
                    </m:r>
                    <m:r>
                      <a:rPr lang="en-US" sz="1800" b="1" i="1" kern="0" baseline="-25000" dirty="0">
                        <a:latin typeface="Cambria Math" panose="02040503050406030204" pitchFamily="18" charset="0"/>
                        <a:ea typeface="Arial Unicode MS" pitchFamily="34" charset="-128"/>
                        <a:cs typeface="Arial Unicode MS" pitchFamily="34" charset="-128"/>
                      </a:rPr>
                      <m:t>0</m:t>
                    </m:r>
                  </m:oMath>
                </a14:m>
                <a:r>
                  <a:rPr lang="en-US" sz="1800" b="1" i="1" kern="0" dirty="0">
                    <a:latin typeface="Cambria Math" panose="02040503050406030204" pitchFamily="18" charset="0"/>
                    <a:ea typeface="Arial Unicode MS" pitchFamily="34" charset="-128"/>
                    <a:cs typeface="Arial Unicode MS" pitchFamily="34" charset="-128"/>
                  </a:rPr>
                  <a:t>, </a:t>
                </a:r>
                <a14:m>
                  <m:oMath xmlns:m="http://schemas.openxmlformats.org/officeDocument/2006/math">
                    <m:r>
                      <a:rPr lang="en-US" sz="1800" b="1" i="1" kern="0" dirty="0">
                        <a:latin typeface="Cambria Math" panose="02040503050406030204" pitchFamily="18" charset="0"/>
                        <a:ea typeface="Arial Unicode MS" pitchFamily="34" charset="-128"/>
                        <a:cs typeface="Arial Unicode MS" pitchFamily="34" charset="-128"/>
                      </a:rPr>
                      <m:t>𝜃</m:t>
                    </m:r>
                    <m:r>
                      <a:rPr lang="en-US" sz="1800" b="1" i="1" kern="0" baseline="-25000" dirty="0">
                        <a:latin typeface="Cambria Math" panose="02040503050406030204" pitchFamily="18" charset="0"/>
                        <a:ea typeface="Arial Unicode MS" pitchFamily="34" charset="-128"/>
                        <a:cs typeface="Arial Unicode MS" pitchFamily="34" charset="-128"/>
                      </a:rPr>
                      <m:t>1</m:t>
                    </m:r>
                  </m:oMath>
                </a14:m>
                <a:r>
                  <a:rPr lang="en-US" sz="1800" b="1" i="1" kern="0" dirty="0">
                    <a:latin typeface="Cambria Math" panose="02040503050406030204" pitchFamily="18" charset="0"/>
                    <a:ea typeface="Arial Unicode MS" pitchFamily="34" charset="-128"/>
                    <a:cs typeface="Arial Unicode MS" pitchFamily="34" charset="-128"/>
                  </a:rPr>
                  <a:t>)  </a:t>
                </a:r>
                <a:r>
                  <a:rPr lang="en-US" sz="1800" b="1" kern="0" dirty="0">
                    <a:ea typeface="Arial Unicode MS" pitchFamily="34" charset="-128"/>
                    <a:cs typeface="Arial Unicode MS" pitchFamily="34" charset="-128"/>
                  </a:rPr>
                  <a:t>= </a:t>
                </a:r>
                <a14:m>
                  <m:oMath xmlns:m="http://schemas.openxmlformats.org/officeDocument/2006/math">
                    <m:f>
                      <m:fPr>
                        <m:ctrlPr>
                          <a:rPr lang="pt-BR" sz="1800" b="1" i="1" kern="0" smtClean="0">
                            <a:latin typeface="Cambria Math" panose="02040503050406030204" pitchFamily="18" charset="0"/>
                            <a:ea typeface="Arial Unicode MS" pitchFamily="34" charset="-128"/>
                            <a:cs typeface="Arial Unicode MS" pitchFamily="34" charset="-128"/>
                          </a:rPr>
                        </m:ctrlPr>
                      </m:fPr>
                      <m:num>
                        <m:r>
                          <a:rPr lang="en-US" sz="1800" b="1" i="1" kern="0" smtClean="0">
                            <a:latin typeface="Cambria Math" panose="02040503050406030204" pitchFamily="18" charset="0"/>
                            <a:ea typeface="Arial Unicode MS" pitchFamily="34" charset="-128"/>
                            <a:cs typeface="Arial Unicode MS" pitchFamily="34" charset="-128"/>
                          </a:rPr>
                          <m:t>𝟏</m:t>
                        </m:r>
                      </m:num>
                      <m:den>
                        <m:r>
                          <a:rPr lang="en-US" sz="1800" b="1" i="1" kern="0" smtClean="0">
                            <a:latin typeface="Cambria Math" panose="02040503050406030204" pitchFamily="18" charset="0"/>
                            <a:ea typeface="Arial Unicode MS" pitchFamily="34" charset="-128"/>
                            <a:cs typeface="Arial Unicode MS" pitchFamily="34" charset="-128"/>
                          </a:rPr>
                          <m:t>𝟐</m:t>
                        </m:r>
                        <m:r>
                          <a:rPr lang="en-US" sz="1800" b="1" i="1" kern="0" smtClean="0">
                            <a:latin typeface="Cambria Math" panose="02040503050406030204" pitchFamily="18" charset="0"/>
                            <a:ea typeface="Arial Unicode MS" pitchFamily="34" charset="-128"/>
                            <a:cs typeface="Arial Unicode MS" pitchFamily="34" charset="-128"/>
                          </a:rPr>
                          <m:t>𝒎</m:t>
                        </m:r>
                      </m:den>
                    </m:f>
                    <m:r>
                      <a:rPr lang="en-US" sz="1800" b="1" i="1" kern="0" smtClean="0">
                        <a:latin typeface="Cambria Math" panose="02040503050406030204" pitchFamily="18" charset="0"/>
                        <a:ea typeface="Arial Unicode MS" pitchFamily="34" charset="-128"/>
                        <a:cs typeface="Arial Unicode MS" pitchFamily="34" charset="-128"/>
                      </a:rPr>
                      <m:t> ∗ </m:t>
                    </m:r>
                    <m:nary>
                      <m:naryPr>
                        <m:chr m:val="∑"/>
                        <m:ctrlPr>
                          <a:rPr lang="pt-BR" sz="1800" b="1" i="1" kern="0" smtClean="0">
                            <a:latin typeface="Cambria Math" panose="02040503050406030204" pitchFamily="18" charset="0"/>
                            <a:ea typeface="Arial Unicode MS" pitchFamily="34" charset="-128"/>
                            <a:cs typeface="Arial Unicode MS" pitchFamily="34" charset="-128"/>
                          </a:rPr>
                        </m:ctrlPr>
                      </m:naryPr>
                      <m:sub>
                        <m:r>
                          <a:rPr lang="en-US" sz="1800" b="1" i="1" kern="0" smtClean="0">
                            <a:latin typeface="Cambria Math" panose="02040503050406030204" pitchFamily="18" charset="0"/>
                            <a:ea typeface="Arial Unicode MS" pitchFamily="34" charset="-128"/>
                            <a:cs typeface="Arial Unicode MS" pitchFamily="34" charset="-128"/>
                          </a:rPr>
                          <m:t>𝒊</m:t>
                        </m:r>
                        <m:r>
                          <a:rPr lang="pt-BR" sz="1800" b="1" i="1" kern="0" smtClean="0">
                            <a:latin typeface="Cambria Math" panose="02040503050406030204" pitchFamily="18" charset="0"/>
                            <a:ea typeface="Arial Unicode MS" pitchFamily="34" charset="-128"/>
                            <a:cs typeface="Arial Unicode MS" pitchFamily="34" charset="-128"/>
                          </a:rPr>
                          <m:t>=</m:t>
                        </m:r>
                        <m:r>
                          <a:rPr lang="pt-BR" sz="1800" b="1" i="1" kern="0" smtClean="0">
                            <a:latin typeface="Cambria Math" panose="02040503050406030204" pitchFamily="18" charset="0"/>
                            <a:ea typeface="Arial Unicode MS" pitchFamily="34" charset="-128"/>
                            <a:cs typeface="Arial Unicode MS" pitchFamily="34" charset="-128"/>
                          </a:rPr>
                          <m:t>𝟏</m:t>
                        </m:r>
                      </m:sub>
                      <m:sup>
                        <m:r>
                          <a:rPr lang="en-US" sz="1800" b="1" i="1" kern="0" smtClean="0">
                            <a:latin typeface="Cambria Math" panose="02040503050406030204" pitchFamily="18" charset="0"/>
                            <a:ea typeface="Arial Unicode MS" pitchFamily="34" charset="-128"/>
                            <a:cs typeface="Arial Unicode MS" pitchFamily="34" charset="-128"/>
                          </a:rPr>
                          <m:t>𝒎</m:t>
                        </m:r>
                      </m:sup>
                      <m:e>
                        <m:d>
                          <m:dPr>
                            <m:ctrlPr>
                              <a:rPr lang="pt-BR" sz="1800" b="1" i="1" kern="0" smtClean="0">
                                <a:latin typeface="Cambria Math" panose="02040503050406030204" pitchFamily="18" charset="0"/>
                                <a:ea typeface="Arial Unicode MS" pitchFamily="34" charset="-128"/>
                                <a:cs typeface="Arial Unicode MS" pitchFamily="34" charset="-128"/>
                              </a:rPr>
                            </m:ctrlPr>
                          </m:dPr>
                          <m:e>
                            <m:r>
                              <a:rPr lang="en-US" sz="1800" b="1" i="1" kern="0" smtClean="0">
                                <a:latin typeface="Cambria Math" panose="02040503050406030204" pitchFamily="18" charset="0"/>
                                <a:ea typeface="Arial Unicode MS" pitchFamily="34" charset="-128"/>
                                <a:cs typeface="Arial Unicode MS" pitchFamily="34" charset="-128"/>
                              </a:rPr>
                              <m:t> </m:t>
                            </m:r>
                            <m:r>
                              <a:rPr lang="en-US" sz="1800" b="1" i="1" kern="0" smtClean="0">
                                <a:latin typeface="Cambria Math" panose="02040503050406030204" pitchFamily="18" charset="0"/>
                                <a:ea typeface="Arial Unicode MS" pitchFamily="34" charset="-128"/>
                                <a:cs typeface="Arial Unicode MS" pitchFamily="34" charset="-128"/>
                              </a:rPr>
                              <m:t>𝒉</m:t>
                            </m:r>
                            <m:r>
                              <a:rPr lang="en-US" sz="1800" b="1" i="1" kern="0" baseline="-25000" dirty="0">
                                <a:latin typeface="Cambria Math" panose="02040503050406030204" pitchFamily="18" charset="0"/>
                                <a:ea typeface="Arial Unicode MS" pitchFamily="34" charset="-128"/>
                                <a:cs typeface="Arial Unicode MS" pitchFamily="34" charset="-128"/>
                              </a:rPr>
                              <m:t>𝜃</m:t>
                            </m:r>
                            <m:d>
                              <m:dPr>
                                <m:ctrlPr>
                                  <a:rPr lang="en-US" sz="1800" b="1" i="1" kern="0" smtClean="0">
                                    <a:latin typeface="Cambria Math" panose="02040503050406030204" pitchFamily="18" charset="0"/>
                                    <a:ea typeface="Arial Unicode MS" pitchFamily="34" charset="-128"/>
                                    <a:cs typeface="Arial Unicode MS" pitchFamily="34" charset="-128"/>
                                  </a:rPr>
                                </m:ctrlPr>
                              </m:dPr>
                              <m:e>
                                <m:r>
                                  <a:rPr lang="en-US" sz="1800" b="1" i="1" kern="0" smtClean="0">
                                    <a:latin typeface="Cambria Math" panose="02040503050406030204" pitchFamily="18" charset="0"/>
                                    <a:ea typeface="Arial Unicode MS" pitchFamily="34" charset="-128"/>
                                    <a:cs typeface="Arial Unicode MS" pitchFamily="34" charset="-128"/>
                                  </a:rPr>
                                  <m:t>𝒙</m:t>
                                </m:r>
                                <m:d>
                                  <m:dPr>
                                    <m:ctrlPr>
                                      <a:rPr lang="en-US" sz="1800" b="1" i="1" kern="0" baseline="30000">
                                        <a:latin typeface="Cambria Math" panose="02040503050406030204" pitchFamily="18" charset="0"/>
                                        <a:ea typeface="Arial Unicode MS" pitchFamily="34" charset="-128"/>
                                        <a:cs typeface="Arial Unicode MS" pitchFamily="34" charset="-128"/>
                                      </a:rPr>
                                    </m:ctrlPr>
                                  </m:dPr>
                                  <m:e>
                                    <m:r>
                                      <a:rPr lang="en-US" sz="1800" b="1" i="1" kern="0" baseline="30000">
                                        <a:latin typeface="Cambria Math" panose="02040503050406030204" pitchFamily="18" charset="0"/>
                                        <a:ea typeface="Arial Unicode MS" pitchFamily="34" charset="-128"/>
                                        <a:cs typeface="Arial Unicode MS" pitchFamily="34" charset="-128"/>
                                      </a:rPr>
                                      <m:t>𝒊</m:t>
                                    </m:r>
                                  </m:e>
                                </m:d>
                              </m:e>
                            </m:d>
                            <m:r>
                              <a:rPr lang="en-US" sz="1800" b="1" i="1" kern="0" smtClean="0">
                                <a:latin typeface="Cambria Math" panose="02040503050406030204" pitchFamily="18" charset="0"/>
                                <a:ea typeface="Arial Unicode MS" pitchFamily="34" charset="-128"/>
                                <a:cs typeface="Arial Unicode MS" pitchFamily="34" charset="-128"/>
                              </a:rPr>
                              <m:t>−</m:t>
                            </m:r>
                            <m:r>
                              <a:rPr lang="en-US" sz="1800" b="1" i="1" kern="0" smtClean="0">
                                <a:latin typeface="Cambria Math" panose="02040503050406030204" pitchFamily="18" charset="0"/>
                                <a:ea typeface="Arial Unicode MS" pitchFamily="34" charset="-128"/>
                                <a:cs typeface="Arial Unicode MS" pitchFamily="34" charset="-128"/>
                              </a:rPr>
                              <m:t>𝒚</m:t>
                            </m:r>
                            <m:d>
                              <m:dPr>
                                <m:ctrlPr>
                                  <a:rPr lang="en-US" sz="1800" b="1" i="1" kern="0" baseline="30000" smtClean="0">
                                    <a:latin typeface="Cambria Math" panose="02040503050406030204" pitchFamily="18" charset="0"/>
                                    <a:ea typeface="Arial Unicode MS" pitchFamily="34" charset="-128"/>
                                    <a:cs typeface="Arial Unicode MS" pitchFamily="34" charset="-128"/>
                                  </a:rPr>
                                </m:ctrlPr>
                              </m:dPr>
                              <m:e>
                                <m:r>
                                  <a:rPr lang="en-US" sz="1800" b="1" i="1" kern="0" baseline="30000" smtClean="0">
                                    <a:latin typeface="Cambria Math" panose="02040503050406030204" pitchFamily="18" charset="0"/>
                                    <a:ea typeface="Arial Unicode MS" pitchFamily="34" charset="-128"/>
                                    <a:cs typeface="Arial Unicode MS" pitchFamily="34" charset="-128"/>
                                  </a:rPr>
                                  <m:t>𝒊</m:t>
                                </m:r>
                              </m:e>
                            </m:d>
                            <m:r>
                              <a:rPr lang="en-US" sz="1800" b="1" i="1" kern="0" baseline="30000" smtClean="0">
                                <a:latin typeface="Cambria Math" panose="02040503050406030204" pitchFamily="18" charset="0"/>
                                <a:ea typeface="Arial Unicode MS" pitchFamily="34" charset="-128"/>
                                <a:cs typeface="Arial Unicode MS" pitchFamily="34" charset="-128"/>
                              </a:rPr>
                              <m:t> </m:t>
                            </m:r>
                          </m:e>
                        </m:d>
                        <m:r>
                          <a:rPr lang="en-US" sz="1800" b="1" i="1" kern="0" baseline="30000" smtClean="0">
                            <a:latin typeface="Cambria Math" panose="02040503050406030204" pitchFamily="18" charset="0"/>
                            <a:ea typeface="Arial Unicode MS" pitchFamily="34" charset="-128"/>
                            <a:cs typeface="Arial Unicode MS" pitchFamily="34" charset="-128"/>
                          </a:rPr>
                          <m:t>𝟐</m:t>
                        </m:r>
                      </m:e>
                    </m:nary>
                  </m:oMath>
                </a14:m>
                <a:r>
                  <a:rPr lang="en-US" sz="1800" b="1" kern="0" dirty="0">
                    <a:ea typeface="Arial Unicode MS" pitchFamily="34" charset="-128"/>
                    <a:cs typeface="Arial Unicode MS" pitchFamily="34" charset="-128"/>
                  </a:rPr>
                  <a:t> </a:t>
                </a:r>
              </a:p>
              <a:p>
                <a:pPr fontAlgn="base">
                  <a:spcBef>
                    <a:spcPts val="600"/>
                  </a:spcBef>
                  <a:spcAft>
                    <a:spcPct val="0"/>
                  </a:spcAft>
                  <a:buClr>
                    <a:srgbClr val="F0AB00"/>
                  </a:buClr>
                  <a:buSzPct val="80000"/>
                </a:pPr>
                <a:endParaRPr lang="en-US" sz="1800" b="1" kern="0" dirty="0">
                  <a:ea typeface="Arial Unicode MS" pitchFamily="34" charset="-128"/>
                  <a:cs typeface="Arial Unicode MS" pitchFamily="34" charset="-128"/>
                </a:endParaRPr>
              </a:p>
              <a:p>
                <a:pPr lvl="1" fontAlgn="base">
                  <a:spcBef>
                    <a:spcPts val="600"/>
                  </a:spcBef>
                  <a:spcAft>
                    <a:spcPct val="0"/>
                  </a:spcAft>
                  <a:buClr>
                    <a:srgbClr val="F0AB00"/>
                  </a:buClr>
                  <a:buSzPct val="80000"/>
                  <a:buNone/>
                </a:pPr>
                <a:endParaRPr lang="en-US" sz="1800" kern="0" dirty="0">
                  <a:ea typeface="Arial Unicode MS" pitchFamily="34" charset="-128"/>
                  <a:cs typeface="Arial Unicode MS" pitchFamily="34" charset="-128"/>
                </a:endParaRPr>
              </a:p>
              <a:p>
                <a:pPr fontAlgn="base">
                  <a:spcBef>
                    <a:spcPts val="6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ts val="600"/>
                  </a:spcBef>
                  <a:spcAft>
                    <a:spcPct val="0"/>
                  </a:spcAft>
                  <a:buClr>
                    <a:srgbClr val="F0AB00"/>
                  </a:buClr>
                  <a:buSzPct val="80000"/>
                </a:pPr>
                <a:endParaRPr lang="en-US" sz="1800" kern="0" dirty="0" err="1">
                  <a:ea typeface="Arial Unicode MS" pitchFamily="34" charset="-128"/>
                  <a:cs typeface="Arial Unicode MS" pitchFamily="34" charset="-128"/>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715617" y="1258956"/>
                <a:ext cx="4889024" cy="3231654"/>
              </a:xfrm>
              <a:prstGeom prst="rect">
                <a:avLst/>
              </a:prstGeom>
              <a:blipFill>
                <a:blip r:embed="rId3"/>
                <a:stretch>
                  <a:fillRect l="-2868" t="-2453"/>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1908314" y="3390284"/>
            <a:ext cx="8267630" cy="3238155"/>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5830957" y="1192695"/>
                <a:ext cx="5498300" cy="219758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Gradient Descent:</a:t>
                </a:r>
              </a:p>
              <a:p>
                <a:pPr marL="830138" lvl="1"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Choose any arbitrary point and perform</a:t>
                </a:r>
              </a:p>
              <a:p>
                <a:pPr marL="830138" lvl="1"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Repeat until convergence {</a:t>
                </a:r>
              </a:p>
              <a:p>
                <a:pPr lvl="1" fontAlgn="base">
                  <a:spcBef>
                    <a:spcPts val="600"/>
                  </a:spcBef>
                  <a:spcAft>
                    <a:spcPct val="0"/>
                  </a:spcAft>
                  <a:buClr>
                    <a:srgbClr val="F0AB00"/>
                  </a:buClr>
                  <a:buSzPct val="80000"/>
                  <a:buNone/>
                </a:pPr>
                <a:r>
                  <a:rPr lang="en-US" sz="1800" kern="0" dirty="0">
                    <a:ea typeface="Arial Unicode MS" pitchFamily="34" charset="-128"/>
                    <a:cs typeface="Arial Unicode MS" pitchFamily="34" charset="-128"/>
                  </a:rPr>
                  <a:t>		</a:t>
                </a:r>
                <a:r>
                  <a:rPr lang="en-US" sz="1800" b="1" kern="0" dirty="0">
                    <a:ea typeface="Arial Unicode MS" pitchFamily="34" charset="-128"/>
                    <a:cs typeface="Arial Unicode MS" pitchFamily="34" charset="-128"/>
                  </a:rPr>
                  <a:t> </a:t>
                </a:r>
                <a14:m>
                  <m:oMath xmlns:m="http://schemas.openxmlformats.org/officeDocument/2006/math">
                    <m:r>
                      <a:rPr lang="en-US" sz="1800" b="1" i="1" kern="0" dirty="0">
                        <a:latin typeface="Cambria Math" panose="02040503050406030204" pitchFamily="18" charset="0"/>
                        <a:ea typeface="Arial Unicode MS" pitchFamily="34" charset="-128"/>
                        <a:cs typeface="Arial Unicode MS" pitchFamily="34" charset="-128"/>
                      </a:rPr>
                      <m:t>𝜃</m:t>
                    </m:r>
                    <m:r>
                      <a:rPr lang="en-US" sz="1800" b="1" i="1" kern="0" baseline="-25000" dirty="0">
                        <a:latin typeface="Cambria Math" panose="02040503050406030204" pitchFamily="18" charset="0"/>
                        <a:ea typeface="Arial Unicode MS" pitchFamily="34" charset="-128"/>
                        <a:cs typeface="Arial Unicode MS" pitchFamily="34" charset="-128"/>
                      </a:rPr>
                      <m:t>𝒋</m:t>
                    </m:r>
                    <m:r>
                      <a:rPr lang="en-US" sz="1800" b="1" i="1" kern="0" baseline="-25000" dirty="0">
                        <a:latin typeface="Cambria Math" panose="02040503050406030204" pitchFamily="18" charset="0"/>
                        <a:ea typeface="Arial Unicode MS" pitchFamily="34" charset="-128"/>
                        <a:cs typeface="Arial Unicode MS" pitchFamily="34" charset="-128"/>
                      </a:rPr>
                      <m:t> =</m:t>
                    </m:r>
                    <m:r>
                      <a:rPr lang="en-US" sz="1800" b="1" i="1" kern="0" dirty="0">
                        <a:latin typeface="Cambria Math" panose="02040503050406030204" pitchFamily="18" charset="0"/>
                        <a:ea typeface="Arial Unicode MS" pitchFamily="34" charset="-128"/>
                        <a:cs typeface="Arial Unicode MS" pitchFamily="34" charset="-128"/>
                      </a:rPr>
                      <m:t>𝜃</m:t>
                    </m:r>
                    <m:r>
                      <a:rPr lang="en-US" sz="1800" b="1" i="1" kern="0" baseline="-25000" dirty="0">
                        <a:latin typeface="Cambria Math" panose="02040503050406030204" pitchFamily="18" charset="0"/>
                        <a:ea typeface="Arial Unicode MS" pitchFamily="34" charset="-128"/>
                        <a:cs typeface="Arial Unicode MS" pitchFamily="34" charset="-128"/>
                      </a:rPr>
                      <m:t>𝒋</m:t>
                    </m:r>
                    <m:r>
                      <a:rPr lang="en-US" sz="1800" b="1" i="1" kern="0" dirty="0">
                        <a:latin typeface="Cambria Math" panose="02040503050406030204" pitchFamily="18" charset="0"/>
                        <a:ea typeface="Arial Unicode MS" pitchFamily="34" charset="-128"/>
                        <a:cs typeface="Arial Unicode MS" pitchFamily="34" charset="-128"/>
                      </a:rPr>
                      <m:t>−</m:t>
                    </m:r>
                    <m:r>
                      <a:rPr lang="el-GR" sz="1800" b="1" i="1" kern="0" dirty="0">
                        <a:latin typeface="Cambria Math" panose="02040503050406030204" pitchFamily="18" charset="0"/>
                        <a:ea typeface="Cambria Math" panose="02040503050406030204" pitchFamily="18" charset="0"/>
                        <a:cs typeface="Arial Unicode MS" pitchFamily="34" charset="-128"/>
                      </a:rPr>
                      <m:t>𝜶</m:t>
                    </m:r>
                    <m:f>
                      <m:fPr>
                        <m:ctrlPr>
                          <a:rPr lang="en-US" sz="1800" b="1" i="1" kern="0" dirty="0">
                            <a:latin typeface="Cambria Math" panose="02040503050406030204" pitchFamily="18" charset="0"/>
                            <a:ea typeface="Cambria Math" panose="02040503050406030204" pitchFamily="18" charset="0"/>
                            <a:cs typeface="Arial Unicode MS" pitchFamily="34" charset="-128"/>
                          </a:rPr>
                        </m:ctrlPr>
                      </m:fPr>
                      <m:num>
                        <m:r>
                          <a:rPr lang="en-US" sz="1800" b="1" i="1" kern="0" dirty="0">
                            <a:latin typeface="Cambria Math" panose="02040503050406030204" pitchFamily="18" charset="0"/>
                            <a:ea typeface="Cambria Math" panose="02040503050406030204" pitchFamily="18" charset="0"/>
                            <a:cs typeface="Arial Unicode MS" pitchFamily="34" charset="-128"/>
                          </a:rPr>
                          <m:t>𝝏</m:t>
                        </m:r>
                      </m:num>
                      <m:den>
                        <m:r>
                          <a:rPr lang="en-US" sz="1800" b="1" i="1" kern="0" dirty="0">
                            <a:latin typeface="Cambria Math" panose="02040503050406030204" pitchFamily="18" charset="0"/>
                            <a:ea typeface="Cambria Math" panose="02040503050406030204" pitchFamily="18" charset="0"/>
                            <a:cs typeface="Arial Unicode MS" pitchFamily="34" charset="-128"/>
                          </a:rPr>
                          <m:t>𝝏</m:t>
                        </m:r>
                        <m:r>
                          <a:rPr lang="el-GR" sz="1800" b="1" i="1" kern="0" dirty="0">
                            <a:latin typeface="Cambria Math" panose="02040503050406030204" pitchFamily="18" charset="0"/>
                            <a:ea typeface="Arial Unicode MS" pitchFamily="34" charset="-128"/>
                            <a:cs typeface="Arial Unicode MS" pitchFamily="34" charset="-128"/>
                          </a:rPr>
                          <m:t>𝜽</m:t>
                        </m:r>
                        <m:r>
                          <a:rPr lang="en-US" sz="1800" b="1" i="1" kern="0" baseline="-25000" dirty="0">
                            <a:latin typeface="Cambria Math" panose="02040503050406030204" pitchFamily="18" charset="0"/>
                            <a:ea typeface="Arial Unicode MS" pitchFamily="34" charset="-128"/>
                            <a:cs typeface="Arial Unicode MS" pitchFamily="34" charset="-128"/>
                          </a:rPr>
                          <m:t>𝒋</m:t>
                        </m:r>
                      </m:den>
                    </m:f>
                  </m:oMath>
                </a14:m>
                <a:r>
                  <a:rPr lang="en-US" sz="1800" b="1" i="1" kern="0" dirty="0">
                    <a:latin typeface="Cambria Math" panose="02040503050406030204" pitchFamily="18" charset="0"/>
                    <a:ea typeface="Arial Unicode MS" pitchFamily="34" charset="-128"/>
                    <a:cs typeface="Arial Unicode MS" pitchFamily="34" charset="-128"/>
                  </a:rPr>
                  <a:t> J(</a:t>
                </a:r>
                <a14:m>
                  <m:oMath xmlns:m="http://schemas.openxmlformats.org/officeDocument/2006/math">
                    <m:r>
                      <a:rPr lang="en-US" sz="1800" b="1" i="1" kern="0" dirty="0">
                        <a:latin typeface="Cambria Math" panose="02040503050406030204" pitchFamily="18" charset="0"/>
                        <a:ea typeface="Arial Unicode MS" pitchFamily="34" charset="-128"/>
                        <a:cs typeface="Arial Unicode MS" pitchFamily="34" charset="-128"/>
                      </a:rPr>
                      <m:t>𝜃</m:t>
                    </m:r>
                    <m:r>
                      <a:rPr lang="en-US" sz="1800" b="1" i="1" kern="0" baseline="-25000" dirty="0">
                        <a:latin typeface="Cambria Math" panose="02040503050406030204" pitchFamily="18" charset="0"/>
                        <a:ea typeface="Arial Unicode MS" pitchFamily="34" charset="-128"/>
                        <a:cs typeface="Arial Unicode MS" pitchFamily="34" charset="-128"/>
                      </a:rPr>
                      <m:t>0</m:t>
                    </m:r>
                  </m:oMath>
                </a14:m>
                <a:r>
                  <a:rPr lang="en-US" sz="1800" b="1" i="1" kern="0" dirty="0">
                    <a:latin typeface="Cambria Math" panose="02040503050406030204" pitchFamily="18" charset="0"/>
                    <a:ea typeface="Arial Unicode MS" pitchFamily="34" charset="-128"/>
                    <a:cs typeface="Arial Unicode MS" pitchFamily="34" charset="-128"/>
                  </a:rPr>
                  <a:t>, </a:t>
                </a:r>
                <a14:m>
                  <m:oMath xmlns:m="http://schemas.openxmlformats.org/officeDocument/2006/math">
                    <m:r>
                      <a:rPr lang="en-US" sz="1800" b="1" i="1" kern="0" dirty="0">
                        <a:latin typeface="Cambria Math" panose="02040503050406030204" pitchFamily="18" charset="0"/>
                        <a:ea typeface="Arial Unicode MS" pitchFamily="34" charset="-128"/>
                        <a:cs typeface="Arial Unicode MS" pitchFamily="34" charset="-128"/>
                      </a:rPr>
                      <m:t>𝜃</m:t>
                    </m:r>
                    <m:r>
                      <a:rPr lang="en-US" sz="1800" b="1" i="1" kern="0" baseline="-25000" dirty="0">
                        <a:latin typeface="Cambria Math" panose="02040503050406030204" pitchFamily="18" charset="0"/>
                        <a:ea typeface="Arial Unicode MS" pitchFamily="34" charset="-128"/>
                        <a:cs typeface="Arial Unicode MS" pitchFamily="34" charset="-128"/>
                      </a:rPr>
                      <m:t>1</m:t>
                    </m:r>
                  </m:oMath>
                </a14:m>
                <a:r>
                  <a:rPr lang="en-US" sz="1800" b="1" i="1" kern="0" dirty="0">
                    <a:latin typeface="Cambria Math" panose="02040503050406030204" pitchFamily="18" charset="0"/>
                    <a:ea typeface="Arial Unicode MS" pitchFamily="34" charset="-128"/>
                    <a:cs typeface="Arial Unicode MS" pitchFamily="34" charset="-128"/>
                  </a:rPr>
                  <a:t>) </a:t>
                </a:r>
                <a:r>
                  <a:rPr lang="en-US" sz="1800" kern="0" dirty="0">
                    <a:ea typeface="Arial Unicode MS" pitchFamily="34" charset="-128"/>
                    <a:cs typeface="Arial Unicode MS" pitchFamily="34" charset="-128"/>
                  </a:rPr>
                  <a:t>	</a:t>
                </a:r>
              </a:p>
              <a:p>
                <a:pPr lvl="1" fontAlgn="base">
                  <a:spcBef>
                    <a:spcPts val="600"/>
                  </a:spcBef>
                  <a:spcAft>
                    <a:spcPct val="0"/>
                  </a:spcAft>
                  <a:buClr>
                    <a:srgbClr val="F0AB00"/>
                  </a:buClr>
                  <a:buSzPct val="80000"/>
                  <a:buNone/>
                </a:pPr>
                <a:r>
                  <a:rPr lang="en-US" sz="1800" kern="0" dirty="0">
                    <a:ea typeface="Arial Unicode MS" pitchFamily="34" charset="-128"/>
                    <a:cs typeface="Arial Unicode MS" pitchFamily="34" charset="-128"/>
                  </a:rPr>
                  <a:t>	     }</a:t>
                </a:r>
              </a:p>
              <a:p>
                <a:pPr fontAlgn="base">
                  <a:spcBef>
                    <a:spcPts val="600"/>
                  </a:spcBef>
                  <a:spcAft>
                    <a:spcPct val="0"/>
                  </a:spcAft>
                  <a:buClr>
                    <a:srgbClr val="F0AB00"/>
                  </a:buClr>
                  <a:buSzPct val="80000"/>
                </a:pPr>
                <a:endParaRPr lang="en-US" sz="1800" kern="0" dirty="0" err="1">
                  <a:ea typeface="Arial Unicode MS" pitchFamily="34" charset="-128"/>
                  <a:cs typeface="Arial Unicode MS" pitchFamily="34" charset="-128"/>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830957" y="1192695"/>
                <a:ext cx="5498300" cy="2197589"/>
              </a:xfrm>
              <a:prstGeom prst="rect">
                <a:avLst/>
              </a:prstGeom>
              <a:blipFill>
                <a:blip r:embed="rId5"/>
                <a:stretch>
                  <a:fillRect l="-2664" t="-3611"/>
                </a:stretch>
              </a:blipFill>
            </p:spPr>
            <p:txBody>
              <a:bodyPr/>
              <a:lstStyle/>
              <a:p>
                <a:r>
                  <a:rPr lang="en-US">
                    <a:noFill/>
                  </a:rPr>
                  <a:t> </a:t>
                </a:r>
              </a:p>
            </p:txBody>
          </p:sp>
        </mc:Fallback>
      </mc:AlternateContent>
    </p:spTree>
    <p:extLst>
      <p:ext uri="{BB962C8B-B14F-4D97-AF65-F5344CB8AC3E}">
        <p14:creationId xmlns:p14="http://schemas.microsoft.com/office/powerpoint/2010/main" val="2147756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3999" y="324075"/>
            <a:ext cx="10620000" cy="643334"/>
          </a:xfrm>
        </p:spPr>
        <p:txBody>
          <a:bodyPr/>
          <a:lstStyle/>
          <a:p>
            <a:r>
              <a:rPr lang="en-US" dirty="0"/>
              <a:t>Polynomial Regression </a:t>
            </a:r>
          </a:p>
        </p:txBody>
      </p:sp>
      <mc:AlternateContent xmlns:mc="http://schemas.openxmlformats.org/markup-compatibility/2006" xmlns:a14="http://schemas.microsoft.com/office/drawing/2010/main">
        <mc:Choice Requires="a14">
          <p:sp>
            <p:nvSpPr>
              <p:cNvPr id="4" name="TextBox 3"/>
              <p:cNvSpPr txBox="1"/>
              <p:nvPr/>
            </p:nvSpPr>
            <p:spPr>
              <a:xfrm>
                <a:off x="715617" y="1258956"/>
                <a:ext cx="5115340" cy="361977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Intuition </a:t>
                </a:r>
              </a:p>
              <a:p>
                <a:pPr marL="830138" lvl="1" indent="-285750" fontAlgn="base">
                  <a:spcBef>
                    <a:spcPts val="600"/>
                  </a:spcBef>
                  <a:spcAft>
                    <a:spcPct val="0"/>
                  </a:spcAft>
                  <a:buClr>
                    <a:srgbClr val="F0AB00"/>
                  </a:buClr>
                  <a:buSzPct val="80000"/>
                  <a:buFont typeface="Arial" panose="020B0604020202020204" pitchFamily="34" charset="0"/>
                  <a:buChar char="•"/>
                </a:pPr>
                <a:r>
                  <a:rPr lang="en-US" sz="1800" b="1" i="1" kern="0" dirty="0">
                    <a:latin typeface="Cambria Math" panose="02040503050406030204" pitchFamily="18" charset="0"/>
                    <a:ea typeface="Arial Unicode MS" pitchFamily="34" charset="-128"/>
                    <a:cs typeface="Arial Unicode MS" pitchFamily="34" charset="-128"/>
                  </a:rPr>
                  <a:t>y =  h</a:t>
                </a:r>
                <a14:m>
                  <m:oMath xmlns:m="http://schemas.openxmlformats.org/officeDocument/2006/math">
                    <m:r>
                      <a:rPr lang="en-US" sz="1800" b="1" i="1" kern="0" baseline="-25000" dirty="0">
                        <a:latin typeface="Cambria Math" panose="02040503050406030204" pitchFamily="18" charset="0"/>
                        <a:ea typeface="Arial Unicode MS" pitchFamily="34" charset="-128"/>
                        <a:cs typeface="Arial Unicode MS" pitchFamily="34" charset="-128"/>
                      </a:rPr>
                      <m:t>𝜃</m:t>
                    </m:r>
                    <m:r>
                      <a:rPr lang="en-US" sz="1800" b="1" i="1" kern="0" baseline="-25000" dirty="0">
                        <a:latin typeface="Cambria Math" panose="02040503050406030204" pitchFamily="18" charset="0"/>
                        <a:ea typeface="Arial Unicode MS" pitchFamily="34" charset="-128"/>
                        <a:cs typeface="Arial Unicode MS" pitchFamily="34" charset="-128"/>
                      </a:rPr>
                      <m:t> </m:t>
                    </m:r>
                  </m:oMath>
                </a14:m>
                <a:r>
                  <a:rPr lang="en-US" sz="1800" b="1" i="1" kern="0" dirty="0">
                    <a:latin typeface="Cambria Math" panose="02040503050406030204" pitchFamily="18" charset="0"/>
                    <a:ea typeface="Arial Unicode MS" pitchFamily="34" charset="-128"/>
                    <a:cs typeface="Arial Unicode MS" pitchFamily="34" charset="-128"/>
                  </a:rPr>
                  <a:t>(x) </a:t>
                </a:r>
              </a:p>
              <a:p>
                <a:pPr marL="830138" lvl="1" indent="-285750" fontAlgn="base">
                  <a:spcBef>
                    <a:spcPts val="600"/>
                  </a:spcBef>
                  <a:spcAft>
                    <a:spcPct val="0"/>
                  </a:spcAft>
                  <a:buClr>
                    <a:srgbClr val="F0AB00"/>
                  </a:buClr>
                  <a:buSzPct val="80000"/>
                  <a:buFont typeface="Arial" panose="020B0604020202020204" pitchFamily="34" charset="0"/>
                  <a:buChar char="•"/>
                </a:pPr>
                <a:r>
                  <a:rPr lang="en-US" sz="1800" b="1" i="1" kern="0" dirty="0">
                    <a:latin typeface="Cambria Math" panose="02040503050406030204" pitchFamily="18" charset="0"/>
                    <a:ea typeface="Arial Unicode MS" pitchFamily="34" charset="-128"/>
                    <a:cs typeface="Arial Unicode MS" pitchFamily="34" charset="-128"/>
                  </a:rPr>
                  <a:t>y =  </a:t>
                </a:r>
                <a14:m>
                  <m:oMath xmlns:m="http://schemas.openxmlformats.org/officeDocument/2006/math">
                    <m:r>
                      <a:rPr lang="en-US" sz="1800" b="1" i="1" kern="0" dirty="0">
                        <a:latin typeface="Cambria Math" panose="02040503050406030204" pitchFamily="18" charset="0"/>
                        <a:ea typeface="Arial Unicode MS" pitchFamily="34" charset="-128"/>
                        <a:cs typeface="Arial Unicode MS" pitchFamily="34" charset="-128"/>
                      </a:rPr>
                      <m:t>𝜃</m:t>
                    </m:r>
                    <m:r>
                      <a:rPr lang="en-US" sz="1800" b="1" i="1" kern="0" baseline="-25000" dirty="0">
                        <a:latin typeface="Cambria Math" panose="02040503050406030204" pitchFamily="18" charset="0"/>
                        <a:ea typeface="Arial Unicode MS" pitchFamily="34" charset="-128"/>
                        <a:cs typeface="Arial Unicode MS" pitchFamily="34" charset="-128"/>
                      </a:rPr>
                      <m:t>0</m:t>
                    </m:r>
                  </m:oMath>
                </a14:m>
                <a:r>
                  <a:rPr lang="en-US" sz="1800" b="1" i="1" kern="0" dirty="0">
                    <a:latin typeface="Cambria Math" panose="02040503050406030204" pitchFamily="18" charset="0"/>
                    <a:ea typeface="Arial Unicode MS" pitchFamily="34" charset="-128"/>
                    <a:cs typeface="Arial Unicode MS" pitchFamily="34" charset="-128"/>
                  </a:rPr>
                  <a:t> + </a:t>
                </a:r>
                <a14:m>
                  <m:oMath xmlns:m="http://schemas.openxmlformats.org/officeDocument/2006/math">
                    <m:r>
                      <a:rPr lang="en-US" sz="1800" b="1" i="1" kern="0" dirty="0">
                        <a:latin typeface="Cambria Math" panose="02040503050406030204" pitchFamily="18" charset="0"/>
                        <a:ea typeface="Arial Unicode MS" pitchFamily="34" charset="-128"/>
                        <a:cs typeface="Arial Unicode MS" pitchFamily="34" charset="-128"/>
                      </a:rPr>
                      <m:t>𝜃</m:t>
                    </m:r>
                    <m:r>
                      <a:rPr lang="en-US" sz="1800" b="1" i="1" kern="0" baseline="-25000" dirty="0">
                        <a:latin typeface="Cambria Math" panose="02040503050406030204" pitchFamily="18" charset="0"/>
                        <a:ea typeface="Arial Unicode MS" pitchFamily="34" charset="-128"/>
                        <a:cs typeface="Arial Unicode MS" pitchFamily="34" charset="-128"/>
                      </a:rPr>
                      <m:t>1</m:t>
                    </m:r>
                  </m:oMath>
                </a14:m>
                <a:r>
                  <a:rPr lang="en-US" sz="1800" b="1" i="1" kern="0" dirty="0">
                    <a:latin typeface="Cambria Math" panose="02040503050406030204" pitchFamily="18" charset="0"/>
                    <a:ea typeface="Arial Unicode MS" pitchFamily="34" charset="-128"/>
                    <a:cs typeface="Arial Unicode MS" pitchFamily="34" charset="-128"/>
                  </a:rPr>
                  <a:t>x</a:t>
                </a:r>
                <a14:m>
                  <m:oMath xmlns:m="http://schemas.openxmlformats.org/officeDocument/2006/math">
                    <m:r>
                      <a:rPr lang="en-US" sz="1800" b="1" i="1" kern="0" baseline="-25000" dirty="0">
                        <a:latin typeface="Cambria Math" panose="02040503050406030204" pitchFamily="18" charset="0"/>
                        <a:ea typeface="Arial Unicode MS" pitchFamily="34" charset="-128"/>
                        <a:cs typeface="Arial Unicode MS" pitchFamily="34" charset="-128"/>
                      </a:rPr>
                      <m:t>1</m:t>
                    </m:r>
                  </m:oMath>
                </a14:m>
                <a:r>
                  <a:rPr lang="en-US" sz="1800" b="1" i="1" kern="0" dirty="0">
                    <a:latin typeface="Cambria Math" panose="02040503050406030204" pitchFamily="18" charset="0"/>
                    <a:ea typeface="Arial Unicode MS" pitchFamily="34" charset="-128"/>
                    <a:cs typeface="Arial Unicode MS" pitchFamily="34" charset="-128"/>
                  </a:rPr>
                  <a:t> + </a:t>
                </a:r>
                <a14:m>
                  <m:oMath xmlns:m="http://schemas.openxmlformats.org/officeDocument/2006/math">
                    <m:r>
                      <a:rPr lang="en-US" sz="1800" b="1" i="1" kern="0" dirty="0">
                        <a:latin typeface="Cambria Math" panose="02040503050406030204" pitchFamily="18" charset="0"/>
                        <a:ea typeface="Arial Unicode MS" pitchFamily="34" charset="-128"/>
                        <a:cs typeface="Arial Unicode MS" pitchFamily="34" charset="-128"/>
                      </a:rPr>
                      <m:t>𝜃</m:t>
                    </m:r>
                    <m:r>
                      <a:rPr lang="en-US" sz="1800" b="1" i="1" kern="0" baseline="-25000" dirty="0" smtClean="0">
                        <a:latin typeface="Cambria Math" panose="02040503050406030204" pitchFamily="18" charset="0"/>
                        <a:ea typeface="Arial Unicode MS" pitchFamily="34" charset="-128"/>
                        <a:cs typeface="Arial Unicode MS" pitchFamily="34" charset="-128"/>
                      </a:rPr>
                      <m:t>𝟐</m:t>
                    </m:r>
                  </m:oMath>
                </a14:m>
                <a:r>
                  <a:rPr lang="en-US" sz="1800" b="1" i="1" kern="0" dirty="0">
                    <a:latin typeface="Cambria Math" panose="02040503050406030204" pitchFamily="18" charset="0"/>
                    <a:ea typeface="Arial Unicode MS" pitchFamily="34" charset="-128"/>
                    <a:cs typeface="Arial Unicode MS" pitchFamily="34" charset="-128"/>
                  </a:rPr>
                  <a:t>x</a:t>
                </a:r>
                <a14:m>
                  <m:oMath xmlns:m="http://schemas.openxmlformats.org/officeDocument/2006/math">
                    <m:r>
                      <a:rPr lang="en-US" sz="1800" b="1" i="1" kern="0" baseline="-25000" dirty="0">
                        <a:latin typeface="Cambria Math" panose="02040503050406030204" pitchFamily="18" charset="0"/>
                        <a:ea typeface="Arial Unicode MS" pitchFamily="34" charset="-128"/>
                        <a:cs typeface="Arial Unicode MS" pitchFamily="34" charset="-128"/>
                      </a:rPr>
                      <m:t>2</m:t>
                    </m:r>
                    <m:r>
                      <m:rPr>
                        <m:nor/>
                      </m:rPr>
                      <a:rPr lang="en-US" sz="1800" b="1" i="1" kern="0" dirty="0">
                        <a:latin typeface="Cambria Math" panose="02040503050406030204" pitchFamily="18" charset="0"/>
                        <a:ea typeface="Arial Unicode MS" pitchFamily="34" charset="-128"/>
                        <a:cs typeface="Arial Unicode MS" pitchFamily="34" charset="-128"/>
                      </a:rPr>
                      <m:t>+ </m:t>
                    </m:r>
                    <m:r>
                      <a:rPr lang="en-US" sz="1800" b="1" i="1" kern="0" dirty="0">
                        <a:latin typeface="Cambria Math" panose="02040503050406030204" pitchFamily="18" charset="0"/>
                        <a:ea typeface="Arial Unicode MS" pitchFamily="34" charset="-128"/>
                        <a:cs typeface="Arial Unicode MS" pitchFamily="34" charset="-128"/>
                      </a:rPr>
                      <m:t>𝜃</m:t>
                    </m:r>
                    <m:r>
                      <a:rPr lang="en-US" sz="1800" b="1" i="1" kern="0" baseline="-25000" dirty="0" smtClean="0">
                        <a:latin typeface="Cambria Math" panose="02040503050406030204" pitchFamily="18" charset="0"/>
                        <a:ea typeface="Arial Unicode MS" pitchFamily="34" charset="-128"/>
                        <a:cs typeface="Arial Unicode MS" pitchFamily="34" charset="-128"/>
                      </a:rPr>
                      <m:t>𝟑</m:t>
                    </m:r>
                    <m:r>
                      <m:rPr>
                        <m:nor/>
                      </m:rPr>
                      <a:rPr lang="en-US" sz="1800" b="1" i="1" kern="0" dirty="0">
                        <a:latin typeface="Cambria Math" panose="02040503050406030204" pitchFamily="18" charset="0"/>
                        <a:ea typeface="Arial Unicode MS" pitchFamily="34" charset="-128"/>
                        <a:cs typeface="Arial Unicode MS" pitchFamily="34" charset="-128"/>
                      </a:rPr>
                      <m:t>x</m:t>
                    </m:r>
                    <m:r>
                      <a:rPr lang="en-US" sz="1800" b="1" i="1" kern="0" baseline="-25000" dirty="0" smtClean="0">
                        <a:latin typeface="Cambria Math" panose="02040503050406030204" pitchFamily="18" charset="0"/>
                        <a:ea typeface="Arial Unicode MS" pitchFamily="34" charset="-128"/>
                        <a:cs typeface="Arial Unicode MS" pitchFamily="34" charset="-128"/>
                      </a:rPr>
                      <m:t>𝟑</m:t>
                    </m:r>
                    <m:r>
                      <a:rPr lang="en-US" sz="1800" b="1" i="1" kern="0" baseline="-25000" dirty="0" smtClean="0">
                        <a:latin typeface="Cambria Math" panose="02040503050406030204" pitchFamily="18" charset="0"/>
                        <a:ea typeface="Arial Unicode MS" pitchFamily="34" charset="-128"/>
                        <a:cs typeface="Arial Unicode MS" pitchFamily="34" charset="-128"/>
                      </a:rPr>
                      <m:t>  …</m:t>
                    </m:r>
                  </m:oMath>
                </a14:m>
                <a:endParaRPr lang="en-US" sz="1800" b="1" i="1" kern="0" dirty="0">
                  <a:latin typeface="Cambria Math" panose="02040503050406030204" pitchFamily="18" charset="0"/>
                  <a:ea typeface="Arial Unicode MS" pitchFamily="34" charset="-128"/>
                  <a:cs typeface="Arial Unicode MS" pitchFamily="34" charset="-128"/>
                </a:endParaRPr>
              </a:p>
              <a:p>
                <a:pPr marL="1374526" lvl="2" indent="-285750" fontAlgn="base">
                  <a:spcBef>
                    <a:spcPts val="600"/>
                  </a:spcBef>
                  <a:spcAft>
                    <a:spcPct val="0"/>
                  </a:spcAft>
                  <a:buClr>
                    <a:srgbClr val="F0AB00"/>
                  </a:buClr>
                  <a:buFont typeface="Arial" panose="020B0604020202020204" pitchFamily="34" charset="0"/>
                  <a:buChar char="•"/>
                </a:pPr>
                <a:r>
                  <a:rPr lang="en-US" sz="1400" b="1" i="1" kern="0" dirty="0">
                    <a:latin typeface="Cambria Math" panose="02040503050406030204" pitchFamily="18" charset="0"/>
                    <a:ea typeface="Arial Unicode MS" pitchFamily="34" charset="-128"/>
                    <a:cs typeface="Arial Unicode MS" pitchFamily="34" charset="-128"/>
                  </a:rPr>
                  <a:t>where  x</a:t>
                </a:r>
                <a:r>
                  <a:rPr lang="en-US" sz="1400" b="1" i="1" kern="0" baseline="-25000" dirty="0">
                    <a:latin typeface="Cambria Math" panose="02040503050406030204" pitchFamily="18" charset="0"/>
                    <a:ea typeface="Arial Unicode MS" pitchFamily="34" charset="-128"/>
                    <a:cs typeface="Arial Unicode MS" pitchFamily="34" charset="-128"/>
                  </a:rPr>
                  <a:t>1</a:t>
                </a:r>
                <a:r>
                  <a:rPr lang="en-US" sz="1400" b="1" i="1" kern="0" dirty="0">
                    <a:latin typeface="Cambria Math" panose="02040503050406030204" pitchFamily="18" charset="0"/>
                    <a:ea typeface="Arial Unicode MS" pitchFamily="34" charset="-128"/>
                    <a:cs typeface="Arial Unicode MS" pitchFamily="34" charset="-128"/>
                  </a:rPr>
                  <a:t> = x, x</a:t>
                </a:r>
                <a:r>
                  <a:rPr lang="en-US" sz="1400" b="1" i="1" kern="0" baseline="-25000" dirty="0">
                    <a:latin typeface="Cambria Math" panose="02040503050406030204" pitchFamily="18" charset="0"/>
                    <a:ea typeface="Arial Unicode MS" pitchFamily="34" charset="-128"/>
                    <a:cs typeface="Arial Unicode MS" pitchFamily="34" charset="-128"/>
                  </a:rPr>
                  <a:t>2</a:t>
                </a:r>
                <a:r>
                  <a:rPr lang="en-US" sz="1400" b="1" i="1" kern="0" dirty="0">
                    <a:latin typeface="Cambria Math" panose="02040503050406030204" pitchFamily="18" charset="0"/>
                    <a:ea typeface="Arial Unicode MS" pitchFamily="34" charset="-128"/>
                    <a:cs typeface="Arial Unicode MS" pitchFamily="34" charset="-128"/>
                  </a:rPr>
                  <a:t> = x</a:t>
                </a:r>
                <a:r>
                  <a:rPr lang="en-US" sz="1400" b="1" i="1" kern="0" baseline="30000" dirty="0">
                    <a:latin typeface="Cambria Math" panose="02040503050406030204" pitchFamily="18" charset="0"/>
                    <a:ea typeface="Arial Unicode MS" pitchFamily="34" charset="-128"/>
                    <a:cs typeface="Arial Unicode MS" pitchFamily="34" charset="-128"/>
                  </a:rPr>
                  <a:t>2</a:t>
                </a:r>
                <a:r>
                  <a:rPr lang="en-US" sz="1400" b="1" i="1" kern="0" dirty="0">
                    <a:latin typeface="Cambria Math" panose="02040503050406030204" pitchFamily="18" charset="0"/>
                    <a:ea typeface="Arial Unicode MS" pitchFamily="34" charset="-128"/>
                    <a:cs typeface="Arial Unicode MS" pitchFamily="34" charset="-128"/>
                  </a:rPr>
                  <a:t>, x</a:t>
                </a:r>
                <a:r>
                  <a:rPr lang="en-US" sz="1400" b="1" i="1" kern="0" baseline="-25000" dirty="0">
                    <a:latin typeface="Cambria Math" panose="02040503050406030204" pitchFamily="18" charset="0"/>
                    <a:ea typeface="Arial Unicode MS" pitchFamily="34" charset="-128"/>
                    <a:cs typeface="Arial Unicode MS" pitchFamily="34" charset="-128"/>
                  </a:rPr>
                  <a:t>3</a:t>
                </a:r>
                <a:r>
                  <a:rPr lang="en-US" sz="1400" b="1" i="1" kern="0" dirty="0">
                    <a:latin typeface="Cambria Math" panose="02040503050406030204" pitchFamily="18" charset="0"/>
                    <a:ea typeface="Arial Unicode MS" pitchFamily="34" charset="-128"/>
                    <a:cs typeface="Arial Unicode MS" pitchFamily="34" charset="-128"/>
                  </a:rPr>
                  <a:t> =  </a:t>
                </a:r>
                <a14:m>
                  <m:oMath xmlns:m="http://schemas.openxmlformats.org/officeDocument/2006/math">
                    <m:f>
                      <m:fPr>
                        <m:ctrlPr>
                          <a:rPr lang="en-US" sz="1400" b="1" i="1" kern="0" smtClean="0">
                            <a:latin typeface="Cambria Math" panose="02040503050406030204" pitchFamily="18" charset="0"/>
                            <a:ea typeface="Arial Unicode MS" pitchFamily="34" charset="-128"/>
                            <a:cs typeface="Arial Unicode MS" pitchFamily="34" charset="-128"/>
                          </a:rPr>
                        </m:ctrlPr>
                      </m:fPr>
                      <m:num>
                        <m:r>
                          <a:rPr lang="en-US" sz="1400" b="1" i="1" kern="0" smtClean="0">
                            <a:latin typeface="Cambria Math" panose="02040503050406030204" pitchFamily="18" charset="0"/>
                            <a:ea typeface="Arial Unicode MS" pitchFamily="34" charset="-128"/>
                            <a:cs typeface="Arial Unicode MS" pitchFamily="34" charset="-128"/>
                          </a:rPr>
                          <m:t>𝟏</m:t>
                        </m:r>
                      </m:num>
                      <m:den>
                        <m:r>
                          <a:rPr lang="en-US" sz="1400" b="1" i="1" kern="0" smtClean="0">
                            <a:latin typeface="Cambria Math" panose="02040503050406030204" pitchFamily="18" charset="0"/>
                            <a:ea typeface="Arial Unicode MS" pitchFamily="34" charset="-128"/>
                            <a:cs typeface="Arial Unicode MS" pitchFamily="34" charset="-128"/>
                          </a:rPr>
                          <m:t>𝒙</m:t>
                        </m:r>
                      </m:den>
                    </m:f>
                  </m:oMath>
                </a14:m>
                <a:r>
                  <a:rPr lang="en-US" sz="1400" b="1" i="1" kern="0" dirty="0">
                    <a:latin typeface="Cambria Math" panose="02040503050406030204" pitchFamily="18" charset="0"/>
                    <a:ea typeface="Arial Unicode MS" pitchFamily="34" charset="-128"/>
                    <a:cs typeface="Arial Unicode MS" pitchFamily="34" charset="-128"/>
                  </a:rPr>
                  <a:t>  ...</a:t>
                </a:r>
              </a:p>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Loss Calculation (Cost Function)</a:t>
                </a:r>
              </a:p>
              <a:p>
                <a:pPr marL="830138" lvl="1" indent="-285750" fontAlgn="base">
                  <a:spcBef>
                    <a:spcPts val="600"/>
                  </a:spcBef>
                  <a:spcAft>
                    <a:spcPct val="0"/>
                  </a:spcAft>
                  <a:buClr>
                    <a:srgbClr val="F0AB00"/>
                  </a:buClr>
                  <a:buSzPct val="80000"/>
                  <a:buFont typeface="Arial" panose="020B0604020202020204" pitchFamily="34" charset="0"/>
                  <a:buChar char="•"/>
                </a:pPr>
                <a:r>
                  <a:rPr lang="en-US" sz="1800" b="1" i="1" kern="0" dirty="0">
                    <a:latin typeface="Cambria Math" panose="02040503050406030204" pitchFamily="18" charset="0"/>
                    <a:ea typeface="Arial Unicode MS" pitchFamily="34" charset="-128"/>
                    <a:cs typeface="Arial Unicode MS" pitchFamily="34" charset="-128"/>
                  </a:rPr>
                  <a:t>J(</a:t>
                </a:r>
                <a14:m>
                  <m:oMath xmlns:m="http://schemas.openxmlformats.org/officeDocument/2006/math">
                    <m:r>
                      <a:rPr lang="en-US" sz="1800" b="1" i="1" kern="0" dirty="0">
                        <a:latin typeface="Cambria Math" panose="02040503050406030204" pitchFamily="18" charset="0"/>
                        <a:ea typeface="Arial Unicode MS" pitchFamily="34" charset="-128"/>
                        <a:cs typeface="Arial Unicode MS" pitchFamily="34" charset="-128"/>
                      </a:rPr>
                      <m:t>𝜃</m:t>
                    </m:r>
                    <m:r>
                      <a:rPr lang="en-US" sz="1800" b="1" i="1" kern="0" baseline="-25000" dirty="0">
                        <a:latin typeface="Cambria Math" panose="02040503050406030204" pitchFamily="18" charset="0"/>
                        <a:ea typeface="Arial Unicode MS" pitchFamily="34" charset="-128"/>
                        <a:cs typeface="Arial Unicode MS" pitchFamily="34" charset="-128"/>
                      </a:rPr>
                      <m:t>0</m:t>
                    </m:r>
                  </m:oMath>
                </a14:m>
                <a:r>
                  <a:rPr lang="en-US" sz="1800" b="1" i="1" kern="0" dirty="0">
                    <a:latin typeface="Cambria Math" panose="02040503050406030204" pitchFamily="18" charset="0"/>
                    <a:ea typeface="Arial Unicode MS" pitchFamily="34" charset="-128"/>
                    <a:cs typeface="Arial Unicode MS" pitchFamily="34" charset="-128"/>
                  </a:rPr>
                  <a:t>, </a:t>
                </a:r>
                <a14:m>
                  <m:oMath xmlns:m="http://schemas.openxmlformats.org/officeDocument/2006/math">
                    <m:r>
                      <a:rPr lang="en-US" sz="1800" b="1" i="1" kern="0" dirty="0">
                        <a:latin typeface="Cambria Math" panose="02040503050406030204" pitchFamily="18" charset="0"/>
                        <a:ea typeface="Arial Unicode MS" pitchFamily="34" charset="-128"/>
                        <a:cs typeface="Arial Unicode MS" pitchFamily="34" charset="-128"/>
                      </a:rPr>
                      <m:t>𝜃</m:t>
                    </m:r>
                    <m:r>
                      <a:rPr lang="en-US" sz="1800" b="1" i="1" kern="0" baseline="-25000" dirty="0">
                        <a:latin typeface="Cambria Math" panose="02040503050406030204" pitchFamily="18" charset="0"/>
                        <a:ea typeface="Arial Unicode MS" pitchFamily="34" charset="-128"/>
                        <a:cs typeface="Arial Unicode MS" pitchFamily="34" charset="-128"/>
                      </a:rPr>
                      <m:t>1</m:t>
                    </m:r>
                    <m:r>
                      <a:rPr lang="en-US" sz="1800" b="1" i="1" kern="0" dirty="0" smtClean="0">
                        <a:latin typeface="Cambria Math" panose="02040503050406030204" pitchFamily="18" charset="0"/>
                        <a:ea typeface="Arial Unicode MS" pitchFamily="34" charset="-128"/>
                        <a:cs typeface="Arial Unicode MS" pitchFamily="34" charset="-128"/>
                      </a:rPr>
                      <m:t>,</m:t>
                    </m:r>
                    <m:r>
                      <a:rPr lang="en-US" sz="1800" b="1" i="1" kern="0" dirty="0">
                        <a:latin typeface="Cambria Math" panose="02040503050406030204" pitchFamily="18" charset="0"/>
                        <a:ea typeface="Arial Unicode MS" pitchFamily="34" charset="-128"/>
                        <a:cs typeface="Arial Unicode MS" pitchFamily="34" charset="-128"/>
                      </a:rPr>
                      <m:t>𝜃</m:t>
                    </m:r>
                    <m:r>
                      <a:rPr lang="en-US" sz="1800" b="0" i="1" kern="0" baseline="-25000" dirty="0" smtClean="0">
                        <a:latin typeface="Cambria Math" panose="02040503050406030204" pitchFamily="18" charset="0"/>
                        <a:ea typeface="Arial Unicode MS" pitchFamily="34" charset="-128"/>
                        <a:cs typeface="Arial Unicode MS" pitchFamily="34" charset="-128"/>
                      </a:rPr>
                      <m:t>2</m:t>
                    </m:r>
                    <m:r>
                      <a:rPr lang="en-US" sz="1800" b="1" i="1" kern="0" dirty="0" smtClean="0">
                        <a:latin typeface="Cambria Math" panose="02040503050406030204" pitchFamily="18" charset="0"/>
                        <a:ea typeface="Arial Unicode MS" pitchFamily="34" charset="-128"/>
                        <a:cs typeface="Arial Unicode MS" pitchFamily="34" charset="-128"/>
                      </a:rPr>
                      <m:t>,</m:t>
                    </m:r>
                  </m:oMath>
                </a14:m>
                <a:r>
                  <a:rPr lang="en-US" sz="1800" b="1" kern="0" dirty="0">
                    <a:ea typeface="Arial Unicode MS" pitchFamily="34" charset="-128"/>
                    <a:cs typeface="Arial Unicode MS" pitchFamily="34" charset="-128"/>
                  </a:rPr>
                  <a:t>..</a:t>
                </a:r>
                <a:r>
                  <a:rPr lang="en-US" sz="1800" b="1" i="1" kern="0" dirty="0">
                    <a:latin typeface="Cambria Math" panose="02040503050406030204" pitchFamily="18" charset="0"/>
                    <a:ea typeface="Arial Unicode MS" pitchFamily="34" charset="-128"/>
                    <a:cs typeface="Arial Unicode MS" pitchFamily="34" charset="-128"/>
                  </a:rPr>
                  <a:t>)  </a:t>
                </a:r>
                <a:r>
                  <a:rPr lang="en-US" sz="1800" b="1" kern="0" dirty="0">
                    <a:ea typeface="Arial Unicode MS" pitchFamily="34" charset="-128"/>
                    <a:cs typeface="Arial Unicode MS" pitchFamily="34" charset="-128"/>
                  </a:rPr>
                  <a:t>= </a:t>
                </a:r>
                <a14:m>
                  <m:oMath xmlns:m="http://schemas.openxmlformats.org/officeDocument/2006/math">
                    <m:f>
                      <m:fPr>
                        <m:ctrlPr>
                          <a:rPr lang="pt-BR" sz="1800" b="1" i="1" kern="0" smtClean="0">
                            <a:latin typeface="Cambria Math" panose="02040503050406030204" pitchFamily="18" charset="0"/>
                            <a:ea typeface="Arial Unicode MS" pitchFamily="34" charset="-128"/>
                            <a:cs typeface="Arial Unicode MS" pitchFamily="34" charset="-128"/>
                          </a:rPr>
                        </m:ctrlPr>
                      </m:fPr>
                      <m:num>
                        <m:r>
                          <a:rPr lang="en-US" sz="1800" b="1" i="1" kern="0" smtClean="0">
                            <a:latin typeface="Cambria Math" panose="02040503050406030204" pitchFamily="18" charset="0"/>
                            <a:ea typeface="Arial Unicode MS" pitchFamily="34" charset="-128"/>
                            <a:cs typeface="Arial Unicode MS" pitchFamily="34" charset="-128"/>
                          </a:rPr>
                          <m:t>𝟏</m:t>
                        </m:r>
                      </m:num>
                      <m:den>
                        <m:r>
                          <a:rPr lang="en-US" sz="1800" b="1" i="1" kern="0" smtClean="0">
                            <a:latin typeface="Cambria Math" panose="02040503050406030204" pitchFamily="18" charset="0"/>
                            <a:ea typeface="Arial Unicode MS" pitchFamily="34" charset="-128"/>
                            <a:cs typeface="Arial Unicode MS" pitchFamily="34" charset="-128"/>
                          </a:rPr>
                          <m:t>𝟐</m:t>
                        </m:r>
                        <m:r>
                          <a:rPr lang="en-US" sz="1800" b="1" i="1" kern="0" smtClean="0">
                            <a:latin typeface="Cambria Math" panose="02040503050406030204" pitchFamily="18" charset="0"/>
                            <a:ea typeface="Arial Unicode MS" pitchFamily="34" charset="-128"/>
                            <a:cs typeface="Arial Unicode MS" pitchFamily="34" charset="-128"/>
                          </a:rPr>
                          <m:t>𝒎</m:t>
                        </m:r>
                      </m:den>
                    </m:f>
                    <m:r>
                      <a:rPr lang="en-US" sz="1800" b="1" i="1" kern="0" smtClean="0">
                        <a:latin typeface="Cambria Math" panose="02040503050406030204" pitchFamily="18" charset="0"/>
                        <a:ea typeface="Arial Unicode MS" pitchFamily="34" charset="-128"/>
                        <a:cs typeface="Arial Unicode MS" pitchFamily="34" charset="-128"/>
                      </a:rPr>
                      <m:t> ∗ </m:t>
                    </m:r>
                    <m:nary>
                      <m:naryPr>
                        <m:chr m:val="∑"/>
                        <m:ctrlPr>
                          <a:rPr lang="pt-BR" sz="1800" b="1" i="1" kern="0" smtClean="0">
                            <a:latin typeface="Cambria Math" panose="02040503050406030204" pitchFamily="18" charset="0"/>
                            <a:ea typeface="Arial Unicode MS" pitchFamily="34" charset="-128"/>
                            <a:cs typeface="Arial Unicode MS" pitchFamily="34" charset="-128"/>
                          </a:rPr>
                        </m:ctrlPr>
                      </m:naryPr>
                      <m:sub>
                        <m:r>
                          <a:rPr lang="en-US" sz="1800" b="1" i="1" kern="0" smtClean="0">
                            <a:latin typeface="Cambria Math" panose="02040503050406030204" pitchFamily="18" charset="0"/>
                            <a:ea typeface="Arial Unicode MS" pitchFamily="34" charset="-128"/>
                            <a:cs typeface="Arial Unicode MS" pitchFamily="34" charset="-128"/>
                          </a:rPr>
                          <m:t>𝒊</m:t>
                        </m:r>
                        <m:r>
                          <a:rPr lang="pt-BR" sz="1800" b="1" i="1" kern="0" smtClean="0">
                            <a:latin typeface="Cambria Math" panose="02040503050406030204" pitchFamily="18" charset="0"/>
                            <a:ea typeface="Arial Unicode MS" pitchFamily="34" charset="-128"/>
                            <a:cs typeface="Arial Unicode MS" pitchFamily="34" charset="-128"/>
                          </a:rPr>
                          <m:t>=</m:t>
                        </m:r>
                        <m:r>
                          <a:rPr lang="pt-BR" sz="1800" b="1" i="1" kern="0" smtClean="0">
                            <a:latin typeface="Cambria Math" panose="02040503050406030204" pitchFamily="18" charset="0"/>
                            <a:ea typeface="Arial Unicode MS" pitchFamily="34" charset="-128"/>
                            <a:cs typeface="Arial Unicode MS" pitchFamily="34" charset="-128"/>
                          </a:rPr>
                          <m:t>𝟏</m:t>
                        </m:r>
                      </m:sub>
                      <m:sup>
                        <m:r>
                          <a:rPr lang="en-US" sz="1800" b="1" i="1" kern="0" smtClean="0">
                            <a:latin typeface="Cambria Math" panose="02040503050406030204" pitchFamily="18" charset="0"/>
                            <a:ea typeface="Arial Unicode MS" pitchFamily="34" charset="-128"/>
                            <a:cs typeface="Arial Unicode MS" pitchFamily="34" charset="-128"/>
                          </a:rPr>
                          <m:t>𝒎</m:t>
                        </m:r>
                      </m:sup>
                      <m:e>
                        <m:d>
                          <m:dPr>
                            <m:ctrlPr>
                              <a:rPr lang="pt-BR" sz="1800" b="1" i="1" kern="0" smtClean="0">
                                <a:latin typeface="Cambria Math" panose="02040503050406030204" pitchFamily="18" charset="0"/>
                                <a:ea typeface="Arial Unicode MS" pitchFamily="34" charset="-128"/>
                                <a:cs typeface="Arial Unicode MS" pitchFamily="34" charset="-128"/>
                              </a:rPr>
                            </m:ctrlPr>
                          </m:dPr>
                          <m:e>
                            <m:r>
                              <a:rPr lang="en-US" sz="1800" b="1" i="1" kern="0" smtClean="0">
                                <a:latin typeface="Cambria Math" panose="02040503050406030204" pitchFamily="18" charset="0"/>
                                <a:ea typeface="Arial Unicode MS" pitchFamily="34" charset="-128"/>
                                <a:cs typeface="Arial Unicode MS" pitchFamily="34" charset="-128"/>
                              </a:rPr>
                              <m:t> </m:t>
                            </m:r>
                            <m:r>
                              <a:rPr lang="en-US" sz="1800" b="1" i="1" kern="0" smtClean="0">
                                <a:latin typeface="Cambria Math" panose="02040503050406030204" pitchFamily="18" charset="0"/>
                                <a:ea typeface="Arial Unicode MS" pitchFamily="34" charset="-128"/>
                                <a:cs typeface="Arial Unicode MS" pitchFamily="34" charset="-128"/>
                              </a:rPr>
                              <m:t>𝒉</m:t>
                            </m:r>
                            <m:r>
                              <a:rPr lang="en-US" sz="1800" b="1" i="1" kern="0" baseline="-25000" dirty="0">
                                <a:latin typeface="Cambria Math" panose="02040503050406030204" pitchFamily="18" charset="0"/>
                                <a:ea typeface="Arial Unicode MS" pitchFamily="34" charset="-128"/>
                                <a:cs typeface="Arial Unicode MS" pitchFamily="34" charset="-128"/>
                              </a:rPr>
                              <m:t>𝜃</m:t>
                            </m:r>
                            <m:d>
                              <m:dPr>
                                <m:ctrlPr>
                                  <a:rPr lang="en-US" sz="1800" b="1" i="1" kern="0" smtClean="0">
                                    <a:latin typeface="Cambria Math" panose="02040503050406030204" pitchFamily="18" charset="0"/>
                                    <a:ea typeface="Arial Unicode MS" pitchFamily="34" charset="-128"/>
                                    <a:cs typeface="Arial Unicode MS" pitchFamily="34" charset="-128"/>
                                  </a:rPr>
                                </m:ctrlPr>
                              </m:dPr>
                              <m:e>
                                <m:r>
                                  <a:rPr lang="en-US" sz="1800" b="1" i="1" kern="0" smtClean="0">
                                    <a:latin typeface="Cambria Math" panose="02040503050406030204" pitchFamily="18" charset="0"/>
                                    <a:ea typeface="Arial Unicode MS" pitchFamily="34" charset="-128"/>
                                    <a:cs typeface="Arial Unicode MS" pitchFamily="34" charset="-128"/>
                                  </a:rPr>
                                  <m:t>𝒙</m:t>
                                </m:r>
                                <m:d>
                                  <m:dPr>
                                    <m:ctrlPr>
                                      <a:rPr lang="en-US" sz="1800" b="1" i="1" kern="0" baseline="30000">
                                        <a:latin typeface="Cambria Math" panose="02040503050406030204" pitchFamily="18" charset="0"/>
                                        <a:ea typeface="Arial Unicode MS" pitchFamily="34" charset="-128"/>
                                        <a:cs typeface="Arial Unicode MS" pitchFamily="34" charset="-128"/>
                                      </a:rPr>
                                    </m:ctrlPr>
                                  </m:dPr>
                                  <m:e>
                                    <m:r>
                                      <a:rPr lang="en-US" sz="1800" b="1" i="1" kern="0" baseline="30000">
                                        <a:latin typeface="Cambria Math" panose="02040503050406030204" pitchFamily="18" charset="0"/>
                                        <a:ea typeface="Arial Unicode MS" pitchFamily="34" charset="-128"/>
                                        <a:cs typeface="Arial Unicode MS" pitchFamily="34" charset="-128"/>
                                      </a:rPr>
                                      <m:t>𝒊</m:t>
                                    </m:r>
                                  </m:e>
                                </m:d>
                              </m:e>
                            </m:d>
                            <m:r>
                              <a:rPr lang="en-US" sz="1800" b="1" i="1" kern="0" smtClean="0">
                                <a:latin typeface="Cambria Math" panose="02040503050406030204" pitchFamily="18" charset="0"/>
                                <a:ea typeface="Arial Unicode MS" pitchFamily="34" charset="-128"/>
                                <a:cs typeface="Arial Unicode MS" pitchFamily="34" charset="-128"/>
                              </a:rPr>
                              <m:t>−</m:t>
                            </m:r>
                            <m:r>
                              <a:rPr lang="en-US" sz="1800" b="1" i="1" kern="0" smtClean="0">
                                <a:latin typeface="Cambria Math" panose="02040503050406030204" pitchFamily="18" charset="0"/>
                                <a:ea typeface="Arial Unicode MS" pitchFamily="34" charset="-128"/>
                                <a:cs typeface="Arial Unicode MS" pitchFamily="34" charset="-128"/>
                              </a:rPr>
                              <m:t>𝒚</m:t>
                            </m:r>
                            <m:d>
                              <m:dPr>
                                <m:ctrlPr>
                                  <a:rPr lang="en-US" sz="1800" b="1" i="1" kern="0" baseline="30000" smtClean="0">
                                    <a:latin typeface="Cambria Math" panose="02040503050406030204" pitchFamily="18" charset="0"/>
                                    <a:ea typeface="Arial Unicode MS" pitchFamily="34" charset="-128"/>
                                    <a:cs typeface="Arial Unicode MS" pitchFamily="34" charset="-128"/>
                                  </a:rPr>
                                </m:ctrlPr>
                              </m:dPr>
                              <m:e>
                                <m:r>
                                  <a:rPr lang="en-US" sz="1800" b="1" i="1" kern="0" baseline="30000" smtClean="0">
                                    <a:latin typeface="Cambria Math" panose="02040503050406030204" pitchFamily="18" charset="0"/>
                                    <a:ea typeface="Arial Unicode MS" pitchFamily="34" charset="-128"/>
                                    <a:cs typeface="Arial Unicode MS" pitchFamily="34" charset="-128"/>
                                  </a:rPr>
                                  <m:t>𝒊</m:t>
                                </m:r>
                              </m:e>
                            </m:d>
                            <m:r>
                              <a:rPr lang="en-US" sz="1800" b="1" i="1" kern="0" baseline="30000" smtClean="0">
                                <a:latin typeface="Cambria Math" panose="02040503050406030204" pitchFamily="18" charset="0"/>
                                <a:ea typeface="Arial Unicode MS" pitchFamily="34" charset="-128"/>
                                <a:cs typeface="Arial Unicode MS" pitchFamily="34" charset="-128"/>
                              </a:rPr>
                              <m:t> </m:t>
                            </m:r>
                          </m:e>
                        </m:d>
                      </m:e>
                    </m:nary>
                  </m:oMath>
                </a14:m>
                <a:r>
                  <a:rPr lang="en-US" sz="1800" b="1" kern="0" dirty="0">
                    <a:ea typeface="Arial Unicode MS" pitchFamily="34" charset="-128"/>
                    <a:cs typeface="Arial Unicode MS" pitchFamily="34" charset="-128"/>
                  </a:rPr>
                  <a:t> </a:t>
                </a:r>
              </a:p>
              <a:p>
                <a:pPr fontAlgn="base">
                  <a:spcBef>
                    <a:spcPts val="600"/>
                  </a:spcBef>
                  <a:spcAft>
                    <a:spcPct val="0"/>
                  </a:spcAft>
                  <a:buClr>
                    <a:srgbClr val="F0AB00"/>
                  </a:buClr>
                  <a:buSzPct val="80000"/>
                </a:pPr>
                <a:endParaRPr lang="en-US" sz="1800" b="1" kern="0" dirty="0">
                  <a:ea typeface="Arial Unicode MS" pitchFamily="34" charset="-128"/>
                  <a:cs typeface="Arial Unicode MS" pitchFamily="34" charset="-128"/>
                </a:endParaRPr>
              </a:p>
              <a:p>
                <a:pPr lvl="1" fontAlgn="base">
                  <a:spcBef>
                    <a:spcPts val="600"/>
                  </a:spcBef>
                  <a:spcAft>
                    <a:spcPct val="0"/>
                  </a:spcAft>
                  <a:buClr>
                    <a:srgbClr val="F0AB00"/>
                  </a:buClr>
                  <a:buSzPct val="80000"/>
                  <a:buNone/>
                </a:pPr>
                <a:endParaRPr lang="en-US" sz="1800" kern="0" dirty="0">
                  <a:ea typeface="Arial Unicode MS" pitchFamily="34" charset="-128"/>
                  <a:cs typeface="Arial Unicode MS" pitchFamily="34" charset="-128"/>
                </a:endParaRPr>
              </a:p>
              <a:p>
                <a:pPr fontAlgn="base">
                  <a:spcBef>
                    <a:spcPts val="6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ts val="600"/>
                  </a:spcBef>
                  <a:spcAft>
                    <a:spcPct val="0"/>
                  </a:spcAft>
                  <a:buClr>
                    <a:srgbClr val="F0AB00"/>
                  </a:buClr>
                  <a:buSzPct val="80000"/>
                </a:pPr>
                <a:endParaRPr lang="en-US" sz="1800" kern="0" dirty="0" err="1">
                  <a:ea typeface="Arial Unicode MS" pitchFamily="34" charset="-128"/>
                  <a:cs typeface="Arial Unicode MS" pitchFamily="34" charset="-128"/>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715617" y="1258956"/>
                <a:ext cx="5115340" cy="3619773"/>
              </a:xfrm>
              <a:prstGeom prst="rect">
                <a:avLst/>
              </a:prstGeom>
              <a:blipFill>
                <a:blip r:embed="rId2"/>
                <a:stretch>
                  <a:fillRect l="-2738" t="-2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15617" y="4260574"/>
                <a:ext cx="5498300" cy="219758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Gradient Descent:</a:t>
                </a:r>
              </a:p>
              <a:p>
                <a:pPr marL="830138" lvl="1"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Choose any arbitrary point and perform</a:t>
                </a:r>
              </a:p>
              <a:p>
                <a:pPr marL="830138" lvl="1"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Repeat until convergence {</a:t>
                </a:r>
              </a:p>
              <a:p>
                <a:pPr lvl="1" fontAlgn="base">
                  <a:spcBef>
                    <a:spcPts val="600"/>
                  </a:spcBef>
                  <a:spcAft>
                    <a:spcPct val="0"/>
                  </a:spcAft>
                  <a:buClr>
                    <a:srgbClr val="F0AB00"/>
                  </a:buClr>
                  <a:buSzPct val="80000"/>
                  <a:buNone/>
                </a:pPr>
                <a:r>
                  <a:rPr lang="en-US" sz="1800" kern="0" dirty="0">
                    <a:ea typeface="Arial Unicode MS" pitchFamily="34" charset="-128"/>
                    <a:cs typeface="Arial Unicode MS" pitchFamily="34" charset="-128"/>
                  </a:rPr>
                  <a:t>		</a:t>
                </a:r>
                <a:r>
                  <a:rPr lang="en-US" sz="1800" b="1" kern="0" dirty="0">
                    <a:ea typeface="Arial Unicode MS" pitchFamily="34" charset="-128"/>
                    <a:cs typeface="Arial Unicode MS" pitchFamily="34" charset="-128"/>
                  </a:rPr>
                  <a:t> </a:t>
                </a:r>
                <a14:m>
                  <m:oMath xmlns:m="http://schemas.openxmlformats.org/officeDocument/2006/math">
                    <m:r>
                      <a:rPr lang="en-US" sz="1800" b="1" i="1" kern="0" dirty="0">
                        <a:latin typeface="Cambria Math" panose="02040503050406030204" pitchFamily="18" charset="0"/>
                        <a:ea typeface="Arial Unicode MS" pitchFamily="34" charset="-128"/>
                        <a:cs typeface="Arial Unicode MS" pitchFamily="34" charset="-128"/>
                      </a:rPr>
                      <m:t>𝜃</m:t>
                    </m:r>
                    <m:r>
                      <a:rPr lang="en-US" sz="1800" b="1" i="1" kern="0" baseline="-25000" dirty="0">
                        <a:latin typeface="Cambria Math" panose="02040503050406030204" pitchFamily="18" charset="0"/>
                        <a:ea typeface="Arial Unicode MS" pitchFamily="34" charset="-128"/>
                        <a:cs typeface="Arial Unicode MS" pitchFamily="34" charset="-128"/>
                      </a:rPr>
                      <m:t>𝒋</m:t>
                    </m:r>
                    <m:r>
                      <a:rPr lang="en-US" sz="1800" b="1" i="1" kern="0" baseline="-25000" dirty="0">
                        <a:latin typeface="Cambria Math" panose="02040503050406030204" pitchFamily="18" charset="0"/>
                        <a:ea typeface="Arial Unicode MS" pitchFamily="34" charset="-128"/>
                        <a:cs typeface="Arial Unicode MS" pitchFamily="34" charset="-128"/>
                      </a:rPr>
                      <m:t> =</m:t>
                    </m:r>
                    <m:r>
                      <a:rPr lang="en-US" sz="1800" b="1" i="1" kern="0" dirty="0">
                        <a:latin typeface="Cambria Math" panose="02040503050406030204" pitchFamily="18" charset="0"/>
                        <a:ea typeface="Arial Unicode MS" pitchFamily="34" charset="-128"/>
                        <a:cs typeface="Arial Unicode MS" pitchFamily="34" charset="-128"/>
                      </a:rPr>
                      <m:t>𝜃</m:t>
                    </m:r>
                    <m:r>
                      <a:rPr lang="en-US" sz="1800" b="1" i="1" kern="0" baseline="-25000" dirty="0">
                        <a:latin typeface="Cambria Math" panose="02040503050406030204" pitchFamily="18" charset="0"/>
                        <a:ea typeface="Arial Unicode MS" pitchFamily="34" charset="-128"/>
                        <a:cs typeface="Arial Unicode MS" pitchFamily="34" charset="-128"/>
                      </a:rPr>
                      <m:t>𝒋</m:t>
                    </m:r>
                    <m:r>
                      <a:rPr lang="en-US" sz="1800" b="1" i="1" kern="0" dirty="0">
                        <a:latin typeface="Cambria Math" panose="02040503050406030204" pitchFamily="18" charset="0"/>
                        <a:ea typeface="Arial Unicode MS" pitchFamily="34" charset="-128"/>
                        <a:cs typeface="Arial Unicode MS" pitchFamily="34" charset="-128"/>
                      </a:rPr>
                      <m:t>−</m:t>
                    </m:r>
                    <m:r>
                      <a:rPr lang="el-GR" sz="1800" b="1" i="1" kern="0" dirty="0">
                        <a:latin typeface="Cambria Math" panose="02040503050406030204" pitchFamily="18" charset="0"/>
                        <a:ea typeface="Cambria Math" panose="02040503050406030204" pitchFamily="18" charset="0"/>
                        <a:cs typeface="Arial Unicode MS" pitchFamily="34" charset="-128"/>
                      </a:rPr>
                      <m:t>𝜶</m:t>
                    </m:r>
                    <m:f>
                      <m:fPr>
                        <m:ctrlPr>
                          <a:rPr lang="en-US" sz="1800" b="1" i="1" kern="0" dirty="0">
                            <a:latin typeface="Cambria Math" panose="02040503050406030204" pitchFamily="18" charset="0"/>
                            <a:ea typeface="Cambria Math" panose="02040503050406030204" pitchFamily="18" charset="0"/>
                            <a:cs typeface="Arial Unicode MS" pitchFamily="34" charset="-128"/>
                          </a:rPr>
                        </m:ctrlPr>
                      </m:fPr>
                      <m:num>
                        <m:r>
                          <a:rPr lang="en-US" sz="1800" b="1" i="1" kern="0" dirty="0">
                            <a:latin typeface="Cambria Math" panose="02040503050406030204" pitchFamily="18" charset="0"/>
                            <a:ea typeface="Cambria Math" panose="02040503050406030204" pitchFamily="18" charset="0"/>
                            <a:cs typeface="Arial Unicode MS" pitchFamily="34" charset="-128"/>
                          </a:rPr>
                          <m:t>𝝏</m:t>
                        </m:r>
                      </m:num>
                      <m:den>
                        <m:r>
                          <a:rPr lang="en-US" sz="1800" b="1" i="1" kern="0" dirty="0">
                            <a:latin typeface="Cambria Math" panose="02040503050406030204" pitchFamily="18" charset="0"/>
                            <a:ea typeface="Cambria Math" panose="02040503050406030204" pitchFamily="18" charset="0"/>
                            <a:cs typeface="Arial Unicode MS" pitchFamily="34" charset="-128"/>
                          </a:rPr>
                          <m:t>𝝏</m:t>
                        </m:r>
                        <m:r>
                          <a:rPr lang="el-GR" sz="1800" b="1" i="1" kern="0" dirty="0">
                            <a:latin typeface="Cambria Math" panose="02040503050406030204" pitchFamily="18" charset="0"/>
                            <a:ea typeface="Arial Unicode MS" pitchFamily="34" charset="-128"/>
                            <a:cs typeface="Arial Unicode MS" pitchFamily="34" charset="-128"/>
                          </a:rPr>
                          <m:t>𝜽</m:t>
                        </m:r>
                        <m:r>
                          <a:rPr lang="en-US" sz="1800" b="1" i="1" kern="0" baseline="-25000" dirty="0">
                            <a:latin typeface="Cambria Math" panose="02040503050406030204" pitchFamily="18" charset="0"/>
                            <a:ea typeface="Arial Unicode MS" pitchFamily="34" charset="-128"/>
                            <a:cs typeface="Arial Unicode MS" pitchFamily="34" charset="-128"/>
                          </a:rPr>
                          <m:t>𝒋</m:t>
                        </m:r>
                      </m:den>
                    </m:f>
                  </m:oMath>
                </a14:m>
                <a:r>
                  <a:rPr lang="en-US" sz="1800" b="1" i="1" kern="0" dirty="0">
                    <a:latin typeface="Cambria Math" panose="02040503050406030204" pitchFamily="18" charset="0"/>
                    <a:ea typeface="Arial Unicode MS" pitchFamily="34" charset="-128"/>
                    <a:cs typeface="Arial Unicode MS" pitchFamily="34" charset="-128"/>
                  </a:rPr>
                  <a:t> J(</a:t>
                </a:r>
                <a14:m>
                  <m:oMath xmlns:m="http://schemas.openxmlformats.org/officeDocument/2006/math">
                    <m:r>
                      <a:rPr lang="en-US" sz="1800" b="1" i="1" kern="0" dirty="0">
                        <a:latin typeface="Cambria Math" panose="02040503050406030204" pitchFamily="18" charset="0"/>
                        <a:ea typeface="Arial Unicode MS" pitchFamily="34" charset="-128"/>
                        <a:cs typeface="Arial Unicode MS" pitchFamily="34" charset="-128"/>
                      </a:rPr>
                      <m:t>𝜃</m:t>
                    </m:r>
                    <m:r>
                      <a:rPr lang="en-US" sz="1800" b="1" i="1" kern="0" baseline="-25000" dirty="0">
                        <a:latin typeface="Cambria Math" panose="02040503050406030204" pitchFamily="18" charset="0"/>
                        <a:ea typeface="Arial Unicode MS" pitchFamily="34" charset="-128"/>
                        <a:cs typeface="Arial Unicode MS" pitchFamily="34" charset="-128"/>
                      </a:rPr>
                      <m:t>0</m:t>
                    </m:r>
                  </m:oMath>
                </a14:m>
                <a:r>
                  <a:rPr lang="en-US" sz="1800" b="1" i="1" kern="0" dirty="0">
                    <a:latin typeface="Cambria Math" panose="02040503050406030204" pitchFamily="18" charset="0"/>
                    <a:ea typeface="Arial Unicode MS" pitchFamily="34" charset="-128"/>
                    <a:cs typeface="Arial Unicode MS" pitchFamily="34" charset="-128"/>
                  </a:rPr>
                  <a:t>, </a:t>
                </a:r>
                <a14:m>
                  <m:oMath xmlns:m="http://schemas.openxmlformats.org/officeDocument/2006/math">
                    <m:r>
                      <a:rPr lang="en-US" sz="1800" b="1" i="1" kern="0" dirty="0">
                        <a:latin typeface="Cambria Math" panose="02040503050406030204" pitchFamily="18" charset="0"/>
                        <a:ea typeface="Arial Unicode MS" pitchFamily="34" charset="-128"/>
                        <a:cs typeface="Arial Unicode MS" pitchFamily="34" charset="-128"/>
                      </a:rPr>
                      <m:t>𝜃</m:t>
                    </m:r>
                    <m:r>
                      <a:rPr lang="en-US" sz="1800" b="1" i="1" kern="0" baseline="-25000" dirty="0">
                        <a:latin typeface="Cambria Math" panose="02040503050406030204" pitchFamily="18" charset="0"/>
                        <a:ea typeface="Arial Unicode MS" pitchFamily="34" charset="-128"/>
                        <a:cs typeface="Arial Unicode MS" pitchFamily="34" charset="-128"/>
                      </a:rPr>
                      <m:t>1</m:t>
                    </m:r>
                    <m:r>
                      <a:rPr lang="en-US" sz="1800" b="1" i="1" kern="0" dirty="0">
                        <a:latin typeface="Cambria Math" panose="02040503050406030204" pitchFamily="18" charset="0"/>
                        <a:ea typeface="Arial Unicode MS" pitchFamily="34" charset="-128"/>
                        <a:cs typeface="Arial Unicode MS" pitchFamily="34" charset="-128"/>
                      </a:rPr>
                      <m:t>,</m:t>
                    </m:r>
                    <m:r>
                      <a:rPr lang="en-US" sz="1800" b="1" i="1" kern="0" dirty="0">
                        <a:latin typeface="Cambria Math" panose="02040503050406030204" pitchFamily="18" charset="0"/>
                        <a:ea typeface="Arial Unicode MS" pitchFamily="34" charset="-128"/>
                        <a:cs typeface="Arial Unicode MS" pitchFamily="34" charset="-128"/>
                      </a:rPr>
                      <m:t>𝜃</m:t>
                    </m:r>
                    <m:r>
                      <a:rPr lang="en-US" sz="1800" i="1" kern="0" baseline="-25000" dirty="0">
                        <a:latin typeface="Cambria Math" panose="02040503050406030204" pitchFamily="18" charset="0"/>
                        <a:ea typeface="Arial Unicode MS" pitchFamily="34" charset="-128"/>
                        <a:cs typeface="Arial Unicode MS" pitchFamily="34" charset="-128"/>
                      </a:rPr>
                      <m:t>2</m:t>
                    </m:r>
                    <m:r>
                      <a:rPr lang="en-US" sz="1800" b="1" i="1" kern="0" dirty="0">
                        <a:latin typeface="Cambria Math" panose="02040503050406030204" pitchFamily="18" charset="0"/>
                        <a:ea typeface="Arial Unicode MS" pitchFamily="34" charset="-128"/>
                        <a:cs typeface="Arial Unicode MS" pitchFamily="34" charset="-128"/>
                      </a:rPr>
                      <m:t>,</m:t>
                    </m:r>
                    <m:r>
                      <m:rPr>
                        <m:nor/>
                      </m:rPr>
                      <a:rPr lang="en-US" sz="1800" b="1" kern="0" dirty="0">
                        <a:ea typeface="Arial Unicode MS" pitchFamily="34" charset="-128"/>
                        <a:cs typeface="Arial Unicode MS" pitchFamily="34" charset="-128"/>
                      </a:rPr>
                      <m:t>..</m:t>
                    </m:r>
                  </m:oMath>
                </a14:m>
                <a:r>
                  <a:rPr lang="en-US" sz="1800" b="1" i="1" kern="0" dirty="0">
                    <a:latin typeface="Cambria Math" panose="02040503050406030204" pitchFamily="18" charset="0"/>
                    <a:ea typeface="Arial Unicode MS" pitchFamily="34" charset="-128"/>
                    <a:cs typeface="Arial Unicode MS" pitchFamily="34" charset="-128"/>
                  </a:rPr>
                  <a:t>) </a:t>
                </a:r>
                <a:r>
                  <a:rPr lang="en-US" sz="1800" kern="0" dirty="0">
                    <a:ea typeface="Arial Unicode MS" pitchFamily="34" charset="-128"/>
                    <a:cs typeface="Arial Unicode MS" pitchFamily="34" charset="-128"/>
                  </a:rPr>
                  <a:t>	</a:t>
                </a:r>
              </a:p>
              <a:p>
                <a:pPr lvl="1" fontAlgn="base">
                  <a:spcBef>
                    <a:spcPts val="600"/>
                  </a:spcBef>
                  <a:spcAft>
                    <a:spcPct val="0"/>
                  </a:spcAft>
                  <a:buClr>
                    <a:srgbClr val="F0AB00"/>
                  </a:buClr>
                  <a:buSzPct val="80000"/>
                  <a:buNone/>
                </a:pPr>
                <a:r>
                  <a:rPr lang="en-US" sz="1800" kern="0" dirty="0">
                    <a:ea typeface="Arial Unicode MS" pitchFamily="34" charset="-128"/>
                    <a:cs typeface="Arial Unicode MS" pitchFamily="34" charset="-128"/>
                  </a:rPr>
                  <a:t>	     }</a:t>
                </a:r>
              </a:p>
              <a:p>
                <a:pPr fontAlgn="base">
                  <a:spcBef>
                    <a:spcPts val="600"/>
                  </a:spcBef>
                  <a:spcAft>
                    <a:spcPct val="0"/>
                  </a:spcAft>
                  <a:buClr>
                    <a:srgbClr val="F0AB00"/>
                  </a:buClr>
                  <a:buSzPct val="80000"/>
                </a:pPr>
                <a:endParaRPr lang="en-US" sz="1800" kern="0" dirty="0" err="1">
                  <a:ea typeface="Arial Unicode MS" pitchFamily="34" charset="-128"/>
                  <a:cs typeface="Arial Unicode MS" pitchFamily="34" charset="-128"/>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715617" y="4260574"/>
                <a:ext cx="5498300" cy="2197589"/>
              </a:xfrm>
              <a:prstGeom prst="rect">
                <a:avLst/>
              </a:prstGeom>
              <a:blipFill>
                <a:blip r:embed="rId3"/>
                <a:stretch>
                  <a:fillRect l="-2550" t="-3611"/>
                </a:stretch>
              </a:blipFill>
            </p:spPr>
            <p:txBody>
              <a:bodyPr/>
              <a:lstStyle/>
              <a:p>
                <a:r>
                  <a:rPr lang="en-US">
                    <a:noFill/>
                  </a:rPr>
                  <a:t> </a:t>
                </a:r>
              </a:p>
            </p:txBody>
          </p:sp>
        </mc:Fallback>
      </mc:AlternateContent>
      <p:pic>
        <p:nvPicPr>
          <p:cNvPr id="2" name="Picture 1"/>
          <p:cNvPicPr>
            <a:picLocks noChangeAspect="1"/>
          </p:cNvPicPr>
          <p:nvPr/>
        </p:nvPicPr>
        <p:blipFill>
          <a:blip r:embed="rId4"/>
          <a:stretch>
            <a:fillRect/>
          </a:stretch>
        </p:blipFill>
        <p:spPr>
          <a:xfrm>
            <a:off x="5830957" y="695740"/>
            <a:ext cx="5512904" cy="5512904"/>
          </a:xfrm>
          <a:prstGeom prst="rect">
            <a:avLst/>
          </a:prstGeom>
        </p:spPr>
      </p:pic>
    </p:spTree>
    <p:extLst>
      <p:ext uri="{BB962C8B-B14F-4D97-AF65-F5344CB8AC3E}">
        <p14:creationId xmlns:p14="http://schemas.microsoft.com/office/powerpoint/2010/main" val="2239824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3999" y="324075"/>
            <a:ext cx="10620000" cy="643334"/>
          </a:xfrm>
        </p:spPr>
        <p:txBody>
          <a:bodyPr/>
          <a:lstStyle/>
          <a:p>
            <a:r>
              <a:rPr lang="en-US" dirty="0"/>
              <a:t>Bias Vs. Variance</a:t>
            </a:r>
          </a:p>
        </p:txBody>
      </p:sp>
      <p:pic>
        <p:nvPicPr>
          <p:cNvPr id="5" name="Picture 4"/>
          <p:cNvPicPr>
            <a:picLocks noChangeAspect="1"/>
          </p:cNvPicPr>
          <p:nvPr/>
        </p:nvPicPr>
        <p:blipFill rotWithShape="1">
          <a:blip r:embed="rId2"/>
          <a:srcRect l="2420" t="5718" r="2809" b="6281"/>
          <a:stretch/>
        </p:blipFill>
        <p:spPr>
          <a:xfrm>
            <a:off x="323999" y="1122530"/>
            <a:ext cx="11364907" cy="4257734"/>
          </a:xfrm>
          <a:prstGeom prst="rect">
            <a:avLst/>
          </a:prstGeom>
        </p:spPr>
      </p:pic>
    </p:spTree>
    <p:extLst>
      <p:ext uri="{BB962C8B-B14F-4D97-AF65-F5344CB8AC3E}">
        <p14:creationId xmlns:p14="http://schemas.microsoft.com/office/powerpoint/2010/main" val="1797694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3999" y="324075"/>
            <a:ext cx="10620000" cy="643334"/>
          </a:xfrm>
        </p:spPr>
        <p:txBody>
          <a:bodyPr/>
          <a:lstStyle/>
          <a:p>
            <a:r>
              <a:rPr lang="en-US" dirty="0"/>
              <a:t>Bias Vs. Variance (Contd..)</a:t>
            </a:r>
          </a:p>
        </p:txBody>
      </p:sp>
      <p:pic>
        <p:nvPicPr>
          <p:cNvPr id="2" name="Picture 1"/>
          <p:cNvPicPr>
            <a:picLocks noChangeAspect="1"/>
          </p:cNvPicPr>
          <p:nvPr/>
        </p:nvPicPr>
        <p:blipFill>
          <a:blip r:embed="rId2"/>
          <a:stretch>
            <a:fillRect/>
          </a:stretch>
        </p:blipFill>
        <p:spPr>
          <a:xfrm>
            <a:off x="2800147" y="967409"/>
            <a:ext cx="5667704" cy="5177767"/>
          </a:xfrm>
          <a:prstGeom prst="rect">
            <a:avLst/>
          </a:prstGeom>
        </p:spPr>
      </p:pic>
    </p:spTree>
    <p:extLst>
      <p:ext uri="{BB962C8B-B14F-4D97-AF65-F5344CB8AC3E}">
        <p14:creationId xmlns:p14="http://schemas.microsoft.com/office/powerpoint/2010/main" val="121241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Demo + HandsOn</a:t>
            </a:r>
          </a:p>
        </p:txBody>
      </p:sp>
      <p:pic>
        <p:nvPicPr>
          <p:cNvPr id="4" name="Picture 3"/>
          <p:cNvPicPr>
            <a:picLocks noChangeAspect="1"/>
          </p:cNvPicPr>
          <p:nvPr/>
        </p:nvPicPr>
        <p:blipFill>
          <a:blip r:embed="rId3"/>
          <a:stretch>
            <a:fillRect/>
          </a:stretch>
        </p:blipFill>
        <p:spPr>
          <a:xfrm>
            <a:off x="4033099" y="2130849"/>
            <a:ext cx="3810000" cy="3810000"/>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Scikit Learn</a:t>
            </a:r>
          </a:p>
        </p:txBody>
      </p:sp>
      <p:pic>
        <p:nvPicPr>
          <p:cNvPr id="4" name="Picture 3"/>
          <p:cNvPicPr>
            <a:picLocks noChangeAspect="1"/>
          </p:cNvPicPr>
          <p:nvPr/>
        </p:nvPicPr>
        <p:blipFill>
          <a:blip r:embed="rId2"/>
          <a:stretch>
            <a:fillRect/>
          </a:stretch>
        </p:blipFill>
        <p:spPr>
          <a:xfrm>
            <a:off x="3717235" y="1237910"/>
            <a:ext cx="8424931" cy="4945398"/>
          </a:xfrm>
          <a:prstGeom prst="rect">
            <a:avLst/>
          </a:prstGeom>
        </p:spPr>
      </p:pic>
      <p:sp>
        <p:nvSpPr>
          <p:cNvPr id="3" name="Text Placeholder 2"/>
          <p:cNvSpPr>
            <a:spLocks noGrp="1"/>
          </p:cNvSpPr>
          <p:nvPr>
            <p:ph type="body" sz="quarter" idx="10"/>
          </p:nvPr>
        </p:nvSpPr>
        <p:spPr>
          <a:xfrm>
            <a:off x="324000" y="1484243"/>
            <a:ext cx="3499252" cy="4452732"/>
          </a:xfrm>
        </p:spPr>
        <p:txBody>
          <a:bodyPr/>
          <a:lstStyle/>
          <a:p>
            <a:pPr marL="342900" indent="-342900">
              <a:buFont typeface="Arial" panose="020B0604020202020204" pitchFamily="34" charset="0"/>
              <a:buChar char="•"/>
            </a:pPr>
            <a:r>
              <a:rPr lang="en-US" dirty="0"/>
              <a:t>Machine Learning Library</a:t>
            </a:r>
          </a:p>
          <a:p>
            <a:pPr marL="342900" indent="-342900">
              <a:buFont typeface="Arial" panose="020B0604020202020204" pitchFamily="34" charset="0"/>
              <a:buChar char="•"/>
            </a:pPr>
            <a:r>
              <a:rPr lang="en-US" dirty="0"/>
              <a:t>Steps for Building a Model</a:t>
            </a:r>
          </a:p>
          <a:p>
            <a:pPr marL="702900" lvl="3" indent="-342900">
              <a:buFont typeface="Arial" panose="020B0604020202020204" pitchFamily="34" charset="0"/>
              <a:buChar char="•"/>
            </a:pPr>
            <a:r>
              <a:rPr lang="en-US" dirty="0" err="1"/>
              <a:t>model.fit</a:t>
            </a:r>
            <a:r>
              <a:rPr lang="en-US" dirty="0"/>
              <a:t>(</a:t>
            </a:r>
            <a:r>
              <a:rPr lang="en-US" dirty="0" err="1"/>
              <a:t>x_train</a:t>
            </a:r>
            <a:r>
              <a:rPr lang="en-US" dirty="0"/>
              <a:t>, </a:t>
            </a:r>
            <a:r>
              <a:rPr lang="en-US" dirty="0" err="1"/>
              <a:t>y_train</a:t>
            </a:r>
            <a:r>
              <a:rPr lang="en-US" dirty="0"/>
              <a:t>)</a:t>
            </a:r>
          </a:p>
          <a:p>
            <a:pPr marL="702900" lvl="3" indent="-342900">
              <a:buFont typeface="Arial" panose="020B0604020202020204" pitchFamily="34" charset="0"/>
              <a:buChar char="•"/>
            </a:pPr>
            <a:r>
              <a:rPr lang="en-US" dirty="0" err="1"/>
              <a:t>model.predict</a:t>
            </a:r>
            <a:r>
              <a:rPr lang="en-US" dirty="0"/>
              <a:t>(</a:t>
            </a:r>
            <a:r>
              <a:rPr lang="en-US" dirty="0" err="1"/>
              <a:t>x_test</a:t>
            </a:r>
            <a:r>
              <a:rPr lang="en-US" dirty="0"/>
              <a:t>)</a:t>
            </a:r>
          </a:p>
          <a:p>
            <a:pPr marL="702900" lvl="3" indent="-342900">
              <a:buFont typeface="Arial" panose="020B0604020202020204" pitchFamily="34" charset="0"/>
              <a:buChar char="•"/>
            </a:pPr>
            <a:r>
              <a:rPr lang="en-US" dirty="0" err="1"/>
              <a:t>model.score</a:t>
            </a:r>
            <a:r>
              <a:rPr lang="en-US" dirty="0"/>
              <a:t>(</a:t>
            </a:r>
            <a:r>
              <a:rPr lang="en-US" dirty="0" err="1"/>
              <a:t>x_test</a:t>
            </a:r>
            <a:r>
              <a:rPr lang="en-US" dirty="0"/>
              <a:t>, </a:t>
            </a:r>
            <a:r>
              <a:rPr lang="en-US" dirty="0" err="1"/>
              <a:t>y_test</a:t>
            </a:r>
            <a:r>
              <a:rPr lang="en-US" dirty="0"/>
              <a:t>) </a:t>
            </a:r>
          </a:p>
        </p:txBody>
      </p:sp>
    </p:spTree>
    <p:extLst>
      <p:ext uri="{BB962C8B-B14F-4D97-AF65-F5344CB8AC3E}">
        <p14:creationId xmlns:p14="http://schemas.microsoft.com/office/powerpoint/2010/main" val="3583966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`sklearn` Demo + HandsOn</a:t>
            </a:r>
          </a:p>
        </p:txBody>
      </p:sp>
      <p:pic>
        <p:nvPicPr>
          <p:cNvPr id="4" name="Picture 3"/>
          <p:cNvPicPr>
            <a:picLocks noChangeAspect="1"/>
          </p:cNvPicPr>
          <p:nvPr/>
        </p:nvPicPr>
        <p:blipFill>
          <a:blip r:embed="rId3"/>
          <a:stretch>
            <a:fillRect/>
          </a:stretch>
        </p:blipFill>
        <p:spPr>
          <a:xfrm>
            <a:off x="4033099" y="2130849"/>
            <a:ext cx="3810000" cy="3810000"/>
          </a:xfrm>
          <a:prstGeom prst="rect">
            <a:avLst/>
          </a:prstGeom>
        </p:spPr>
      </p:pic>
    </p:spTree>
    <p:extLst>
      <p:ext uri="{BB962C8B-B14F-4D97-AF65-F5344CB8AC3E}">
        <p14:creationId xmlns:p14="http://schemas.microsoft.com/office/powerpoint/2010/main" val="86319961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Vs. Deep Learning</a:t>
            </a:r>
          </a:p>
        </p:txBody>
      </p:sp>
      <p:pic>
        <p:nvPicPr>
          <p:cNvPr id="4" name="Picture 3"/>
          <p:cNvPicPr>
            <a:picLocks noChangeAspect="1"/>
          </p:cNvPicPr>
          <p:nvPr/>
        </p:nvPicPr>
        <p:blipFill rotWithShape="1">
          <a:blip r:embed="rId2"/>
          <a:srcRect l="14014" r="12572"/>
          <a:stretch/>
        </p:blipFill>
        <p:spPr>
          <a:xfrm>
            <a:off x="265497" y="1597638"/>
            <a:ext cx="7598980" cy="2781443"/>
          </a:xfrm>
          <a:prstGeom prst="rect">
            <a:avLst/>
          </a:prstGeom>
        </p:spPr>
      </p:pic>
      <p:pic>
        <p:nvPicPr>
          <p:cNvPr id="5" name="Picture 4"/>
          <p:cNvPicPr>
            <a:picLocks noChangeAspect="1"/>
          </p:cNvPicPr>
          <p:nvPr/>
        </p:nvPicPr>
        <p:blipFill>
          <a:blip r:embed="rId3"/>
          <a:stretch>
            <a:fillRect/>
          </a:stretch>
        </p:blipFill>
        <p:spPr>
          <a:xfrm>
            <a:off x="7864477" y="4154123"/>
            <a:ext cx="3734124" cy="2240474"/>
          </a:xfrm>
          <a:prstGeom prst="rect">
            <a:avLst/>
          </a:prstGeom>
        </p:spPr>
      </p:pic>
    </p:spTree>
    <p:extLst>
      <p:ext uri="{BB962C8B-B14F-4D97-AF65-F5344CB8AC3E}">
        <p14:creationId xmlns:p14="http://schemas.microsoft.com/office/powerpoint/2010/main" val="2216642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33630" y="1020382"/>
            <a:ext cx="6043037" cy="4532278"/>
          </a:xfrm>
          <a:prstGeom prst="rect">
            <a:avLst/>
          </a:prstGeom>
        </p:spPr>
      </p:pic>
    </p:spTree>
    <p:extLst>
      <p:ext uri="{BB962C8B-B14F-4D97-AF65-F5344CB8AC3E}">
        <p14:creationId xmlns:p14="http://schemas.microsoft.com/office/powerpoint/2010/main" val="791178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321331"/>
            <a:ext cx="5347930" cy="5026459"/>
          </a:xfrm>
        </p:spPr>
        <p:txBody>
          <a:bodyPr/>
          <a:lstStyle/>
          <a:p>
            <a:pPr marL="342900" indent="-342900">
              <a:buFont typeface="Arial" panose="020B0604020202020204" pitchFamily="34" charset="0"/>
              <a:buChar char="•"/>
            </a:pPr>
            <a:r>
              <a:rPr lang="en-US" dirty="0"/>
              <a:t>Tools and Tweaks</a:t>
            </a:r>
          </a:p>
          <a:p>
            <a:pPr marL="342900" indent="-342900">
              <a:buFont typeface="Arial" panose="020B0604020202020204" pitchFamily="34" charset="0"/>
              <a:buChar char="•"/>
            </a:pPr>
            <a:r>
              <a:rPr lang="en-US" dirty="0"/>
              <a:t>What is ML ?</a:t>
            </a:r>
          </a:p>
          <a:p>
            <a:pPr marL="342900" indent="-342900">
              <a:buFont typeface="Arial" panose="020B0604020202020204" pitchFamily="34" charset="0"/>
              <a:buChar char="•"/>
            </a:pPr>
            <a:r>
              <a:rPr lang="en-US" dirty="0"/>
              <a:t> Types</a:t>
            </a:r>
          </a:p>
          <a:p>
            <a:pPr marL="342900" indent="-342900">
              <a:buFont typeface="Arial" panose="020B0604020202020204" pitchFamily="34" charset="0"/>
              <a:buChar char="•"/>
            </a:pPr>
            <a:r>
              <a:rPr lang="en-US" dirty="0"/>
              <a:t>Basic Math's </a:t>
            </a:r>
          </a:p>
          <a:p>
            <a:pPr marL="342900" indent="-342900">
              <a:buFont typeface="Arial" panose="020B0604020202020204" pitchFamily="34" charset="0"/>
              <a:buChar char="•"/>
            </a:pPr>
            <a:r>
              <a:rPr lang="en-US" dirty="0"/>
              <a:t>Regression</a:t>
            </a:r>
          </a:p>
          <a:p>
            <a:pPr marL="882900" lvl="3" indent="-342900">
              <a:buFont typeface="Arial" panose="020B0604020202020204" pitchFamily="34" charset="0"/>
              <a:buChar char="•"/>
            </a:pPr>
            <a:r>
              <a:rPr lang="en-US" dirty="0"/>
              <a:t>Linear regression using gradient descent</a:t>
            </a:r>
          </a:p>
          <a:p>
            <a:pPr marL="882900" lvl="3" indent="-342900">
              <a:buFont typeface="Arial" panose="020B0604020202020204" pitchFamily="34" charset="0"/>
              <a:buChar char="•"/>
            </a:pPr>
            <a:r>
              <a:rPr lang="en-US" dirty="0"/>
              <a:t>Polynomial Regression</a:t>
            </a:r>
          </a:p>
          <a:p>
            <a:pPr marL="882900" lvl="3" indent="-342900">
              <a:buFont typeface="Arial" panose="020B0604020202020204" pitchFamily="34" charset="0"/>
              <a:buChar char="•"/>
            </a:pPr>
            <a:r>
              <a:rPr lang="en-US" dirty="0"/>
              <a:t>Basic Intuition of training, validation, test sets</a:t>
            </a:r>
          </a:p>
          <a:p>
            <a:pPr marL="882900" lvl="3" indent="-342900">
              <a:buFont typeface="Arial" panose="020B0604020202020204" pitchFamily="34" charset="0"/>
              <a:buChar char="•"/>
            </a:pPr>
            <a:r>
              <a:rPr lang="en-US" dirty="0"/>
              <a:t>Bias Vs. Variance</a:t>
            </a:r>
          </a:p>
          <a:p>
            <a:pPr marL="342900" indent="-342900">
              <a:buFont typeface="Arial" panose="020B0604020202020204" pitchFamily="34" charset="0"/>
              <a:buChar char="•"/>
            </a:pPr>
            <a:r>
              <a:rPr lang="en-US" dirty="0"/>
              <a:t>Linear Regression Demo + Hands On</a:t>
            </a:r>
          </a:p>
        </p:txBody>
      </p:sp>
      <p:sp>
        <p:nvSpPr>
          <p:cNvPr id="4" name="TextBox 3"/>
          <p:cNvSpPr txBox="1"/>
          <p:nvPr/>
        </p:nvSpPr>
        <p:spPr>
          <a:xfrm>
            <a:off x="6718852" y="1321331"/>
            <a:ext cx="4579780" cy="2154436"/>
          </a:xfrm>
          <a:prstGeom prst="rect">
            <a:avLst/>
          </a:prstGeom>
          <a:noFill/>
        </p:spPr>
        <p:txBody>
          <a:bodyPr wrap="none" lIns="0" tIns="0" rIns="0" bIns="0" rtlCol="0">
            <a:spAutoFit/>
          </a:bodyPr>
          <a:lstStyle/>
          <a:p>
            <a:pPr marL="342900" indent="-342900">
              <a:spcBef>
                <a:spcPts val="2400"/>
              </a:spcBef>
              <a:buClr>
                <a:schemeClr val="accent1"/>
              </a:buClr>
              <a:buSzPct val="80000"/>
              <a:buFont typeface="Arial" panose="020B0604020202020204" pitchFamily="34" charset="0"/>
              <a:buChar char="•"/>
            </a:pPr>
            <a:r>
              <a:rPr lang="en-US" sz="2000" dirty="0">
                <a:latin typeface="+mn-lt"/>
              </a:rPr>
              <a:t>Scikit-Learn </a:t>
            </a:r>
          </a:p>
          <a:p>
            <a:pPr marL="342900" indent="-342900">
              <a:spcBef>
                <a:spcPts val="2400"/>
              </a:spcBef>
              <a:buClr>
                <a:schemeClr val="accent1"/>
              </a:buClr>
              <a:buSzPct val="80000"/>
              <a:buFont typeface="Arial" panose="020B0604020202020204" pitchFamily="34" charset="0"/>
              <a:buChar char="•"/>
            </a:pPr>
            <a:r>
              <a:rPr lang="en-US" sz="2000" dirty="0">
                <a:latin typeface="+mn-lt"/>
              </a:rPr>
              <a:t>sklearn Demo + Hands On</a:t>
            </a:r>
          </a:p>
          <a:p>
            <a:pPr marL="342900" indent="-342900">
              <a:spcBef>
                <a:spcPts val="2400"/>
              </a:spcBef>
              <a:buClr>
                <a:schemeClr val="accent1"/>
              </a:buClr>
              <a:buSzPct val="80000"/>
              <a:buFont typeface="Arial" panose="020B0604020202020204" pitchFamily="34" charset="0"/>
              <a:buChar char="•"/>
            </a:pPr>
            <a:r>
              <a:rPr lang="en-US" sz="2000" dirty="0">
                <a:latin typeface="+mn-lt"/>
              </a:rPr>
              <a:t>Machine Learning Vs. Deep Learning</a:t>
            </a:r>
          </a:p>
          <a:p>
            <a:pPr marL="342900" indent="-342900">
              <a:spcBef>
                <a:spcPts val="2400"/>
              </a:spcBef>
              <a:buClr>
                <a:schemeClr val="accent1"/>
              </a:buClr>
              <a:buSzPct val="80000"/>
              <a:buFont typeface="Arial" panose="020B0604020202020204" pitchFamily="34" charset="0"/>
              <a:buChar char="•"/>
            </a:pPr>
            <a:r>
              <a:rPr lang="en-US" sz="2000" dirty="0">
                <a:latin typeface="+mn-lt"/>
              </a:rPr>
              <a:t>Queries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
        <p:nvSpPr>
          <p:cNvPr id="7" name="Text Placeholder 6"/>
          <p:cNvSpPr>
            <a:spLocks noGrp="1"/>
          </p:cNvSpPr>
          <p:nvPr>
            <p:ph type="body" sz="quarter" idx="10"/>
          </p:nvPr>
        </p:nvSpPr>
        <p:spPr>
          <a:xfrm>
            <a:off x="8744651" y="5305646"/>
            <a:ext cx="2972428" cy="1354747"/>
          </a:xfrm>
        </p:spPr>
        <p:txBody>
          <a:bodyPr/>
          <a:lstStyle/>
          <a:p>
            <a:r>
              <a:rPr lang="en-US" b="1" dirty="0"/>
              <a:t>Contact information:</a:t>
            </a:r>
          </a:p>
          <a:p>
            <a:endParaRPr lang="en-US" dirty="0"/>
          </a:p>
          <a:p>
            <a:r>
              <a:rPr lang="en-US" dirty="0"/>
              <a:t>Sundeep Gullapudi	</a:t>
            </a:r>
          </a:p>
          <a:p>
            <a:r>
              <a:rPr lang="en-US" dirty="0"/>
              <a:t>Developer/ </a:t>
            </a:r>
            <a:r>
              <a:rPr lang="en-US" dirty="0" err="1"/>
              <a:t>Pentester</a:t>
            </a:r>
            <a:endParaRPr lang="en-US" dirty="0"/>
          </a:p>
          <a:p>
            <a:r>
              <a:rPr lang="en-US" dirty="0"/>
              <a:t>Ph: 8977061710</a:t>
            </a:r>
          </a:p>
        </p:txBody>
      </p:sp>
    </p:spTree>
    <p:extLst>
      <p:ext uri="{BB962C8B-B14F-4D97-AF65-F5344CB8AC3E}">
        <p14:creationId xmlns:p14="http://schemas.microsoft.com/office/powerpoint/2010/main" val="2431967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999" y="324075"/>
            <a:ext cx="10620000" cy="747980"/>
          </a:xfrm>
        </p:spPr>
        <p:txBody>
          <a:bodyPr/>
          <a:lstStyle/>
          <a:p>
            <a:r>
              <a:rPr lang="en-US" dirty="0"/>
              <a:t>Tools and Tweaks</a:t>
            </a:r>
            <a:endParaRPr lang="en-US" b="0" dirty="0"/>
          </a:p>
        </p:txBody>
      </p:sp>
      <p:sp>
        <p:nvSpPr>
          <p:cNvPr id="5" name="ConfidentialFlag"/>
          <p:cNvSpPr txBox="1"/>
          <p:nvPr/>
        </p:nvSpPr>
        <p:spPr>
          <a:xfrm>
            <a:off x="9971839" y="187553"/>
            <a:ext cx="1799971" cy="215444"/>
          </a:xfrm>
          <a:prstGeom prst="rect">
            <a:avLst/>
          </a:prstGeom>
          <a:noFill/>
        </p:spPr>
        <p:txBody>
          <a:bodyPr vert="horz" wrap="square" lIns="0" tIns="0" rIns="0" bIns="0" rtlCol="0" anchor="b">
            <a:spAutoFit/>
          </a:bodyPr>
          <a:lstStyle/>
          <a:p>
            <a:pPr algn="r" fontAlgn="base">
              <a:spcBef>
                <a:spcPts val="600"/>
              </a:spcBef>
              <a:spcAft>
                <a:spcPct val="0"/>
              </a:spcAft>
              <a:buClr>
                <a:srgbClr val="F0AB00"/>
              </a:buClr>
              <a:buSzPct val="80000"/>
            </a:pPr>
            <a:r>
              <a:rPr lang="en-US" sz="1400" kern="0" dirty="0">
                <a:solidFill>
                  <a:srgbClr val="000000"/>
                </a:solidFill>
                <a:latin typeface="Arial" panose="020B0604020202020204" pitchFamily="34" charset="0"/>
                <a:ea typeface="Arial Unicode MS" pitchFamily="34" charset="-128"/>
                <a:cs typeface="Arial Unicode MS" pitchFamily="34" charset="-128"/>
              </a:rPr>
              <a:t>Internal</a:t>
            </a:r>
          </a:p>
        </p:txBody>
      </p:sp>
      <p:sp>
        <p:nvSpPr>
          <p:cNvPr id="9" name="TextBox 8"/>
          <p:cNvSpPr txBox="1"/>
          <p:nvPr/>
        </p:nvSpPr>
        <p:spPr>
          <a:xfrm flipH="1">
            <a:off x="473771" y="1252063"/>
            <a:ext cx="7616412" cy="2046714"/>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Anaconda Installation</a:t>
            </a:r>
          </a:p>
          <a:p>
            <a:pPr marL="830138" lvl="1"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conda create –n &lt;env_name&gt; python=3.5</a:t>
            </a:r>
          </a:p>
          <a:p>
            <a:pPr marL="830138" lvl="1"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activate &lt;env_name&gt;</a:t>
            </a:r>
          </a:p>
          <a:p>
            <a:pPr marL="830138" lvl="1"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conda install numpy scikit-learn matplotlib pandas jupyter notebook</a:t>
            </a:r>
          </a:p>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Jupyter Notebook</a:t>
            </a:r>
          </a:p>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Some Useful Libraries: NumPy, pandas, matplotlib</a:t>
            </a:r>
          </a:p>
        </p:txBody>
      </p:sp>
      <p:pic>
        <p:nvPicPr>
          <p:cNvPr id="3" name="Picture 2"/>
          <p:cNvPicPr>
            <a:picLocks noChangeAspect="1"/>
          </p:cNvPicPr>
          <p:nvPr/>
        </p:nvPicPr>
        <p:blipFill>
          <a:blip r:embed="rId3"/>
          <a:stretch>
            <a:fillRect/>
          </a:stretch>
        </p:blipFill>
        <p:spPr>
          <a:xfrm>
            <a:off x="323999" y="3478785"/>
            <a:ext cx="5470201" cy="3085090"/>
          </a:xfrm>
          <a:prstGeom prst="rect">
            <a:avLst/>
          </a:prstGeom>
        </p:spPr>
      </p:pic>
      <p:pic>
        <p:nvPicPr>
          <p:cNvPr id="6" name="Picture 5"/>
          <p:cNvPicPr>
            <a:picLocks noChangeAspect="1"/>
          </p:cNvPicPr>
          <p:nvPr/>
        </p:nvPicPr>
        <p:blipFill>
          <a:blip r:embed="rId4"/>
          <a:stretch>
            <a:fillRect/>
          </a:stretch>
        </p:blipFill>
        <p:spPr>
          <a:xfrm>
            <a:off x="8391274" y="847679"/>
            <a:ext cx="3380536" cy="1690268"/>
          </a:xfrm>
          <a:prstGeom prst="rect">
            <a:avLst/>
          </a:prstGeom>
        </p:spPr>
      </p:pic>
      <p:pic>
        <p:nvPicPr>
          <p:cNvPr id="7" name="Picture 6"/>
          <p:cNvPicPr>
            <a:picLocks noChangeAspect="1"/>
          </p:cNvPicPr>
          <p:nvPr/>
        </p:nvPicPr>
        <p:blipFill>
          <a:blip r:embed="rId5"/>
          <a:stretch>
            <a:fillRect/>
          </a:stretch>
        </p:blipFill>
        <p:spPr>
          <a:xfrm>
            <a:off x="5667987" y="3478785"/>
            <a:ext cx="6103823" cy="2563606"/>
          </a:xfrm>
          <a:prstGeom prst="rect">
            <a:avLst/>
          </a:prstGeom>
        </p:spPr>
      </p:pic>
    </p:spTree>
    <p:extLst>
      <p:ext uri="{BB962C8B-B14F-4D97-AF65-F5344CB8AC3E}">
        <p14:creationId xmlns:p14="http://schemas.microsoft.com/office/powerpoint/2010/main" val="2649088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 is Machine Learning ??</a:t>
            </a:r>
            <a:endParaRPr lang="en-US" b="0" dirty="0"/>
          </a:p>
        </p:txBody>
      </p:sp>
      <p:pic>
        <p:nvPicPr>
          <p:cNvPr id="4" name="Picture 2" descr="\\dwdf032\Cmedia\Transfer\Special_Projects\01_CSP\Z_Helpful-Information\Illustration\PNG\274519_v_srgb_s_g.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21424" t="8086" r="6631" b="6858"/>
          <a:stretch/>
        </p:blipFill>
        <p:spPr bwMode="auto">
          <a:xfrm>
            <a:off x="6600437" y="2206172"/>
            <a:ext cx="5382467" cy="4385128"/>
          </a:xfrm>
          <a:prstGeom prst="rect">
            <a:avLst/>
          </a:prstGeom>
          <a:noFill/>
          <a:extLst>
            <a:ext uri="{909E8E84-426E-40DD-AFC4-6F175D3DCCD1}">
              <a14:hiddenFill xmlns:a14="http://schemas.microsoft.com/office/drawing/2010/main">
                <a:solidFill>
                  <a:srgbClr val="FFFFFF"/>
                </a:solidFill>
              </a14:hiddenFill>
            </a:ext>
          </a:extLst>
        </p:spPr>
      </p:pic>
      <p:sp>
        <p:nvSpPr>
          <p:cNvPr id="5" name="ConfidentialFlag"/>
          <p:cNvSpPr txBox="1"/>
          <p:nvPr/>
        </p:nvSpPr>
        <p:spPr>
          <a:xfrm>
            <a:off x="9971839" y="187553"/>
            <a:ext cx="1799971" cy="215444"/>
          </a:xfrm>
          <a:prstGeom prst="rect">
            <a:avLst/>
          </a:prstGeom>
          <a:noFill/>
        </p:spPr>
        <p:txBody>
          <a:bodyPr vert="horz" wrap="square" lIns="0" tIns="0" rIns="0" bIns="0" rtlCol="0" anchor="b">
            <a:spAutoFit/>
          </a:bodyPr>
          <a:lstStyle/>
          <a:p>
            <a:pPr algn="r" fontAlgn="base">
              <a:spcBef>
                <a:spcPts val="600"/>
              </a:spcBef>
              <a:spcAft>
                <a:spcPct val="0"/>
              </a:spcAft>
              <a:buClr>
                <a:srgbClr val="F0AB00"/>
              </a:buClr>
              <a:buSzPct val="80000"/>
            </a:pPr>
            <a:r>
              <a:rPr lang="en-US" sz="1400" kern="0" dirty="0">
                <a:solidFill>
                  <a:srgbClr val="000000"/>
                </a:solidFill>
                <a:latin typeface="Arial" panose="020B0604020202020204" pitchFamily="34" charset="0"/>
                <a:ea typeface="Arial Unicode MS" pitchFamily="34" charset="-128"/>
                <a:cs typeface="Arial Unicode MS" pitchFamily="34" charset="-128"/>
              </a:rPr>
              <a:t>Internal</a:t>
            </a:r>
          </a:p>
        </p:txBody>
      </p:sp>
      <p:pic>
        <p:nvPicPr>
          <p:cNvPr id="8" name="Picture 7"/>
          <p:cNvPicPr>
            <a:picLocks noChangeAspect="1"/>
          </p:cNvPicPr>
          <p:nvPr/>
        </p:nvPicPr>
        <p:blipFill>
          <a:blip r:embed="rId4"/>
          <a:stretch>
            <a:fillRect/>
          </a:stretch>
        </p:blipFill>
        <p:spPr>
          <a:xfrm>
            <a:off x="7175678" y="539519"/>
            <a:ext cx="3495633" cy="2618351"/>
          </a:xfrm>
          <a:prstGeom prst="rect">
            <a:avLst/>
          </a:prstGeom>
        </p:spPr>
      </p:pic>
      <p:sp>
        <p:nvSpPr>
          <p:cNvPr id="9" name="TextBox 8"/>
          <p:cNvSpPr txBox="1"/>
          <p:nvPr/>
        </p:nvSpPr>
        <p:spPr>
          <a:xfrm flipH="1">
            <a:off x="829337" y="1339701"/>
            <a:ext cx="6073651" cy="3862596"/>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The field of study that gives computers the ability to learn without being explicitly programmed - Arthur Samuel</a:t>
            </a:r>
          </a:p>
          <a:p>
            <a:pPr marL="285750" indent="-285750" fontAlgn="base">
              <a:spcBef>
                <a:spcPts val="600"/>
              </a:spcBef>
              <a:spcAft>
                <a:spcPct val="0"/>
              </a:spcAft>
              <a:buClr>
                <a:srgbClr val="F0AB00"/>
              </a:buClr>
              <a:buSzPct val="80000"/>
              <a:buFont typeface="Arial" panose="020B0604020202020204" pitchFamily="34" charset="0"/>
              <a:buChar char="•"/>
            </a:pPr>
            <a:endParaRPr lang="en-US"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r>
              <a:rPr lang="en-US" sz="1800" kern="0" dirty="0">
                <a:ea typeface="Arial Unicode MS" pitchFamily="34" charset="-128"/>
                <a:cs typeface="Arial Unicode MS" pitchFamily="34" charset="-128"/>
              </a:rPr>
              <a:t>A computer program is said to learn from experience E with respect to some class of tasks T and performance measure P, if its performance at tasks in T, as measured by P, improves with experience E. - Tom Mitchell </a:t>
            </a:r>
          </a:p>
          <a:p>
            <a:pPr fontAlgn="base">
              <a:spcBef>
                <a:spcPts val="6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Example: playing checkers.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E = the experience of playing many games of checkers</a:t>
            </a:r>
          </a:p>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T = the task of playing checkers.</a:t>
            </a:r>
          </a:p>
          <a:p>
            <a:pPr fontAlgn="base">
              <a:spcBef>
                <a:spcPts val="600"/>
              </a:spcBef>
              <a:spcAft>
                <a:spcPct val="0"/>
              </a:spcAft>
              <a:buClr>
                <a:srgbClr val="F0AB00"/>
              </a:buClr>
              <a:buSzPct val="80000"/>
            </a:pPr>
            <a:r>
              <a:rPr lang="en-US" sz="1800" dirty="0"/>
              <a:t>P = the probability that the program will win the next game.</a:t>
            </a:r>
            <a:endParaRPr lang="en-US" sz="1800" kern="0" dirty="0">
              <a:ea typeface="Arial Unicode MS" pitchFamily="34" charset="-128"/>
              <a:cs typeface="Arial Unicode MS" pitchFamily="34"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Types in ML </a:t>
            </a:r>
            <a:endParaRPr lang="en-US" b="0" dirty="0"/>
          </a:p>
        </p:txBody>
      </p:sp>
      <p:sp>
        <p:nvSpPr>
          <p:cNvPr id="5" name="ConfidentialFlag"/>
          <p:cNvSpPr txBox="1"/>
          <p:nvPr/>
        </p:nvSpPr>
        <p:spPr>
          <a:xfrm>
            <a:off x="9971839" y="187553"/>
            <a:ext cx="1799971" cy="215444"/>
          </a:xfrm>
          <a:prstGeom prst="rect">
            <a:avLst/>
          </a:prstGeom>
          <a:noFill/>
        </p:spPr>
        <p:txBody>
          <a:bodyPr vert="horz" wrap="square" lIns="0" tIns="0" rIns="0" bIns="0" rtlCol="0" anchor="b">
            <a:spAutoFit/>
          </a:bodyPr>
          <a:lstStyle/>
          <a:p>
            <a:pPr algn="r" fontAlgn="base">
              <a:spcBef>
                <a:spcPts val="600"/>
              </a:spcBef>
              <a:spcAft>
                <a:spcPct val="0"/>
              </a:spcAft>
              <a:buClr>
                <a:srgbClr val="F0AB00"/>
              </a:buClr>
              <a:buSzPct val="80000"/>
            </a:pPr>
            <a:r>
              <a:rPr lang="en-US" sz="1400" kern="0" dirty="0">
                <a:solidFill>
                  <a:srgbClr val="000000"/>
                </a:solidFill>
                <a:latin typeface="Arial" panose="020B0604020202020204" pitchFamily="34" charset="0"/>
                <a:ea typeface="Arial Unicode MS" pitchFamily="34" charset="-128"/>
                <a:cs typeface="Arial Unicode MS" pitchFamily="34" charset="-128"/>
              </a:rPr>
              <a:t>Internal</a:t>
            </a:r>
          </a:p>
        </p:txBody>
      </p:sp>
      <p:graphicFrame>
        <p:nvGraphicFramePr>
          <p:cNvPr id="8" name="Diagram 7"/>
          <p:cNvGraphicFramePr/>
          <p:nvPr>
            <p:extLst>
              <p:ext uri="{D42A27DB-BD31-4B8C-83A1-F6EECF244321}">
                <p14:modId xmlns:p14="http://schemas.microsoft.com/office/powerpoint/2010/main" val="729310352"/>
              </p:ext>
            </p:extLst>
          </p:nvPr>
        </p:nvGraphicFramePr>
        <p:xfrm>
          <a:off x="323999" y="878073"/>
          <a:ext cx="8405331" cy="5405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stretch>
            <a:fillRect/>
          </a:stretch>
        </p:blipFill>
        <p:spPr>
          <a:xfrm>
            <a:off x="8914310" y="878073"/>
            <a:ext cx="2857500" cy="3352800"/>
          </a:xfrm>
          <a:prstGeom prst="rect">
            <a:avLst/>
          </a:prstGeom>
        </p:spPr>
      </p:pic>
    </p:spTree>
    <p:extLst>
      <p:ext uri="{BB962C8B-B14F-4D97-AF65-F5344CB8AC3E}">
        <p14:creationId xmlns:p14="http://schemas.microsoft.com/office/powerpoint/2010/main" val="4149193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3999" y="324075"/>
            <a:ext cx="10620000" cy="708566"/>
          </a:xfrm>
        </p:spPr>
        <p:txBody>
          <a:bodyPr/>
          <a:lstStyle/>
          <a:p>
            <a:r>
              <a:rPr lang="en-US" dirty="0"/>
              <a:t>Supervised and Unsupervised Learning</a:t>
            </a:r>
          </a:p>
        </p:txBody>
      </p:sp>
      <p:pic>
        <p:nvPicPr>
          <p:cNvPr id="4" name="Picture 3"/>
          <p:cNvPicPr>
            <a:picLocks noChangeAspect="1"/>
          </p:cNvPicPr>
          <p:nvPr/>
        </p:nvPicPr>
        <p:blipFill>
          <a:blip r:embed="rId2"/>
          <a:stretch>
            <a:fillRect/>
          </a:stretch>
        </p:blipFill>
        <p:spPr>
          <a:xfrm>
            <a:off x="323999" y="1403131"/>
            <a:ext cx="5403632" cy="3602421"/>
          </a:xfrm>
          <a:prstGeom prst="rect">
            <a:avLst/>
          </a:prstGeom>
        </p:spPr>
      </p:pic>
      <p:pic>
        <p:nvPicPr>
          <p:cNvPr id="5" name="Picture 4"/>
          <p:cNvPicPr>
            <a:picLocks noChangeAspect="1"/>
          </p:cNvPicPr>
          <p:nvPr/>
        </p:nvPicPr>
        <p:blipFill>
          <a:blip r:embed="rId3"/>
          <a:stretch>
            <a:fillRect/>
          </a:stretch>
        </p:blipFill>
        <p:spPr>
          <a:xfrm>
            <a:off x="6140935" y="1403131"/>
            <a:ext cx="5403632" cy="3602421"/>
          </a:xfrm>
          <a:prstGeom prst="rect">
            <a:avLst/>
          </a:prstGeom>
        </p:spPr>
      </p:pic>
    </p:spTree>
    <p:extLst>
      <p:ext uri="{BB962C8B-B14F-4D97-AF65-F5344CB8AC3E}">
        <p14:creationId xmlns:p14="http://schemas.microsoft.com/office/powerpoint/2010/main" val="1359025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3999" y="324075"/>
            <a:ext cx="10620000" cy="570447"/>
          </a:xfrm>
        </p:spPr>
        <p:txBody>
          <a:bodyPr/>
          <a:lstStyle/>
          <a:p>
            <a:r>
              <a:rPr lang="en-US" dirty="0"/>
              <a:t>Examples</a:t>
            </a:r>
          </a:p>
        </p:txBody>
      </p:sp>
      <p:pic>
        <p:nvPicPr>
          <p:cNvPr id="4" name="Picture 3"/>
          <p:cNvPicPr>
            <a:picLocks noChangeAspect="1"/>
          </p:cNvPicPr>
          <p:nvPr/>
        </p:nvPicPr>
        <p:blipFill>
          <a:blip r:embed="rId3"/>
          <a:stretch>
            <a:fillRect/>
          </a:stretch>
        </p:blipFill>
        <p:spPr>
          <a:xfrm>
            <a:off x="655085" y="1183965"/>
            <a:ext cx="3238500" cy="2305050"/>
          </a:xfrm>
          <a:prstGeom prst="rect">
            <a:avLst/>
          </a:prstGeom>
        </p:spPr>
      </p:pic>
      <p:sp>
        <p:nvSpPr>
          <p:cNvPr id="5" name="TextBox 4"/>
          <p:cNvSpPr txBox="1"/>
          <p:nvPr/>
        </p:nvSpPr>
        <p:spPr>
          <a:xfrm>
            <a:off x="1318592" y="3639958"/>
            <a:ext cx="1166986"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Regression</a:t>
            </a:r>
          </a:p>
        </p:txBody>
      </p:sp>
      <p:pic>
        <p:nvPicPr>
          <p:cNvPr id="6" name="Picture 5"/>
          <p:cNvPicPr>
            <a:picLocks noChangeAspect="1"/>
          </p:cNvPicPr>
          <p:nvPr/>
        </p:nvPicPr>
        <p:blipFill>
          <a:blip r:embed="rId4"/>
          <a:stretch>
            <a:fillRect/>
          </a:stretch>
        </p:blipFill>
        <p:spPr>
          <a:xfrm>
            <a:off x="4399511" y="894522"/>
            <a:ext cx="2468975" cy="2468975"/>
          </a:xfrm>
          <a:prstGeom prst="rect">
            <a:avLst/>
          </a:prstGeom>
        </p:spPr>
      </p:pic>
      <p:sp>
        <p:nvSpPr>
          <p:cNvPr id="7" name="TextBox 6"/>
          <p:cNvSpPr txBox="1"/>
          <p:nvPr/>
        </p:nvSpPr>
        <p:spPr>
          <a:xfrm>
            <a:off x="4954325" y="3639957"/>
            <a:ext cx="1359346"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Classification</a:t>
            </a:r>
          </a:p>
        </p:txBody>
      </p:sp>
      <p:pic>
        <p:nvPicPr>
          <p:cNvPr id="8" name="Picture 7"/>
          <p:cNvPicPr>
            <a:picLocks noChangeAspect="1"/>
          </p:cNvPicPr>
          <p:nvPr/>
        </p:nvPicPr>
        <p:blipFill>
          <a:blip r:embed="rId5"/>
          <a:stretch>
            <a:fillRect/>
          </a:stretch>
        </p:blipFill>
        <p:spPr>
          <a:xfrm>
            <a:off x="7374412" y="894522"/>
            <a:ext cx="2714725" cy="2594493"/>
          </a:xfrm>
          <a:prstGeom prst="rect">
            <a:avLst/>
          </a:prstGeom>
        </p:spPr>
      </p:pic>
      <p:sp>
        <p:nvSpPr>
          <p:cNvPr id="9" name="TextBox 8"/>
          <p:cNvSpPr txBox="1"/>
          <p:nvPr/>
        </p:nvSpPr>
        <p:spPr>
          <a:xfrm>
            <a:off x="8052101" y="3606548"/>
            <a:ext cx="1038746"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Clustering</a:t>
            </a:r>
          </a:p>
        </p:txBody>
      </p:sp>
      <p:pic>
        <p:nvPicPr>
          <p:cNvPr id="10" name="Picture 9"/>
          <p:cNvPicPr>
            <a:picLocks noChangeAspect="1"/>
          </p:cNvPicPr>
          <p:nvPr/>
        </p:nvPicPr>
        <p:blipFill>
          <a:blip r:embed="rId6"/>
          <a:stretch>
            <a:fillRect/>
          </a:stretch>
        </p:blipFill>
        <p:spPr>
          <a:xfrm>
            <a:off x="3567073" y="4433038"/>
            <a:ext cx="4133850" cy="1666875"/>
          </a:xfrm>
          <a:prstGeom prst="rect">
            <a:avLst/>
          </a:prstGeom>
        </p:spPr>
      </p:pic>
      <p:sp>
        <p:nvSpPr>
          <p:cNvPr id="11" name="TextBox 10"/>
          <p:cNvSpPr txBox="1"/>
          <p:nvPr/>
        </p:nvSpPr>
        <p:spPr>
          <a:xfrm>
            <a:off x="4393449" y="6338996"/>
            <a:ext cx="2475037"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Reinforcement Learning</a:t>
            </a:r>
          </a:p>
        </p:txBody>
      </p:sp>
    </p:spTree>
    <p:extLst>
      <p:ext uri="{BB962C8B-B14F-4D97-AF65-F5344CB8AC3E}">
        <p14:creationId xmlns:p14="http://schemas.microsoft.com/office/powerpoint/2010/main" val="4260721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3999" y="324075"/>
            <a:ext cx="10620000" cy="6535513"/>
          </a:xfrm>
        </p:spPr>
        <p:txBody>
          <a:bodyPr/>
          <a:lstStyle/>
          <a:p>
            <a:r>
              <a:rPr lang="en-US" dirty="0"/>
              <a:t>Basic Math</a:t>
            </a:r>
          </a:p>
        </p:txBody>
      </p:sp>
      <p:pic>
        <p:nvPicPr>
          <p:cNvPr id="8" name="Picture 7"/>
          <p:cNvPicPr>
            <a:picLocks noChangeAspect="1"/>
          </p:cNvPicPr>
          <p:nvPr/>
        </p:nvPicPr>
        <p:blipFill>
          <a:blip r:embed="rId3"/>
          <a:stretch>
            <a:fillRect/>
          </a:stretch>
        </p:blipFill>
        <p:spPr>
          <a:xfrm>
            <a:off x="8520326" y="1029469"/>
            <a:ext cx="2867989" cy="2867989"/>
          </a:xfrm>
          <a:prstGeom prst="rect">
            <a:avLst/>
          </a:prstGeom>
          <a:ln>
            <a:solidFill>
              <a:srgbClr val="000080"/>
            </a:solidFill>
          </a:ln>
        </p:spPr>
      </p:pic>
      <p:pic>
        <p:nvPicPr>
          <p:cNvPr id="33" name="Picture 32"/>
          <p:cNvPicPr>
            <a:picLocks noChangeAspect="1"/>
          </p:cNvPicPr>
          <p:nvPr/>
        </p:nvPicPr>
        <p:blipFill>
          <a:blip r:embed="rId4"/>
          <a:stretch>
            <a:fillRect/>
          </a:stretch>
        </p:blipFill>
        <p:spPr>
          <a:xfrm>
            <a:off x="4945160" y="4063998"/>
            <a:ext cx="2730398" cy="2629049"/>
          </a:xfrm>
          <a:prstGeom prst="rect">
            <a:avLst/>
          </a:prstGeom>
          <a:ln>
            <a:solidFill>
              <a:srgbClr val="000080"/>
            </a:solidFill>
          </a:ln>
        </p:spPr>
      </p:pic>
      <p:pic>
        <p:nvPicPr>
          <p:cNvPr id="35" name="Picture 34"/>
          <p:cNvPicPr>
            <a:picLocks noChangeAspect="1"/>
          </p:cNvPicPr>
          <p:nvPr/>
        </p:nvPicPr>
        <p:blipFill>
          <a:blip r:embed="rId5"/>
          <a:stretch>
            <a:fillRect/>
          </a:stretch>
        </p:blipFill>
        <p:spPr>
          <a:xfrm>
            <a:off x="323999" y="1029469"/>
            <a:ext cx="3651432" cy="2867989"/>
          </a:xfrm>
          <a:prstGeom prst="rect">
            <a:avLst/>
          </a:prstGeom>
          <a:ln>
            <a:solidFill>
              <a:srgbClr val="000080"/>
            </a:solidFill>
          </a:ln>
        </p:spPr>
      </p:pic>
      <p:pic>
        <p:nvPicPr>
          <p:cNvPr id="2050" name="Picture 2" descr="Image result for equation of plane ax+by+cz=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7965" y="1029469"/>
            <a:ext cx="3004789" cy="2867989"/>
          </a:xfrm>
          <a:prstGeom prst="rect">
            <a:avLst/>
          </a:prstGeom>
          <a:noFill/>
          <a:ln>
            <a:solidFill>
              <a:srgbClr val="00008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249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PARTIAL DERIVATIVES</a:t>
            </a:r>
          </a:p>
        </p:txBody>
      </p:sp>
      <mc:AlternateContent xmlns:mc="http://schemas.openxmlformats.org/markup-compatibility/2006" xmlns:a14="http://schemas.microsoft.com/office/drawing/2010/main">
        <mc:Choice Requires="a14">
          <p:sp>
            <p:nvSpPr>
              <p:cNvPr id="5" name="Text Placeholder 4"/>
              <p:cNvSpPr>
                <a:spLocks noGrp="1"/>
              </p:cNvSpPr>
              <p:nvPr>
                <p:ph type="body" sz="quarter" idx="10"/>
              </p:nvPr>
            </p:nvSpPr>
            <p:spPr>
              <a:xfrm>
                <a:off x="324000" y="2808514"/>
                <a:ext cx="5662800" cy="3276894"/>
              </a:xfrm>
            </p:spPr>
            <p:txBody>
              <a:bodyPr/>
              <a:lstStyle/>
              <a:p>
                <a:r>
                  <a:rPr lang="en-US" b="0" i="1" dirty="0"/>
                  <a:t>First Partial Derivatives of f(x, y):</a:t>
                </a:r>
              </a:p>
              <a:p>
                <a:pPr marL="342900" indent="-342900">
                  <a:buFont typeface="Arial" panose="020B0604020202020204" pitchFamily="34" charset="0"/>
                  <a:buChar char="•"/>
                </a:pPr>
                <a:r>
                  <a:rPr lang="en-US" b="0" i="1" dirty="0" err="1">
                    <a:latin typeface="Cambria Math" panose="02040503050406030204" pitchFamily="18" charset="0"/>
                  </a:rPr>
                  <a:t>f</a:t>
                </a:r>
                <a:r>
                  <a:rPr lang="en-US" b="0" i="1" baseline="-25000" dirty="0" err="1">
                    <a:latin typeface="Cambria Math" panose="02040503050406030204" pitchFamily="18" charset="0"/>
                  </a:rPr>
                  <a:t>x</a:t>
                </a:r>
                <a:r>
                  <a:rPr lang="en-US" b="0" i="1" dirty="0">
                    <a:latin typeface="Cambria Math" panose="02040503050406030204" pitchFamily="18" charset="0"/>
                  </a:rPr>
                  <a:t>(</a:t>
                </a:r>
                <a:r>
                  <a:rPr lang="en-US" b="0" i="1" dirty="0" err="1">
                    <a:latin typeface="Cambria Math" panose="02040503050406030204" pitchFamily="18" charset="0"/>
                  </a:rPr>
                  <a:t>x,y</a:t>
                </a:r>
                <a:r>
                  <a:rPr lang="en-US" b="0" i="1" dirty="0">
                    <a:latin typeface="Cambria Math" panose="02040503050406030204" pitchFamily="18" charset="0"/>
                  </a:rPr>
                  <a:t>)  = </a:t>
                </a:r>
                <a:r>
                  <a:rPr lang="en-US" b="0" i="1" dirty="0" err="1">
                    <a:latin typeface="Cambria Math" panose="02040503050406030204" pitchFamily="18" charset="0"/>
                  </a:rPr>
                  <a:t>f</a:t>
                </a:r>
                <a:r>
                  <a:rPr lang="en-US" b="0" i="1" baseline="-25000" dirty="0" err="1">
                    <a:latin typeface="Cambria Math" panose="02040503050406030204" pitchFamily="18" charset="0"/>
                  </a:rPr>
                  <a:t>x</a:t>
                </a:r>
                <a:r>
                  <a:rPr lang="en-US" b="0" i="1" dirty="0">
                    <a:latin typeface="Cambria Math" panose="02040503050406030204" pitchFamily="18" charset="0"/>
                  </a:rPr>
                  <a:t> </a:t>
                </a:r>
                <a14:m>
                  <m:oMath xmlns:m="http://schemas.openxmlformats.org/officeDocument/2006/math">
                    <m:r>
                      <a:rPr lang="en-US" b="0" i="1">
                        <a:latin typeface="Cambria Math" panose="02040503050406030204" pitchFamily="18" charset="0"/>
                      </a:rPr>
                      <m:t>= </m:t>
                    </m:r>
                    <m:f>
                      <m:fPr>
                        <m:ctrlPr>
                          <a:rPr lang="en-US" b="0" i="1">
                            <a:latin typeface="Cambria Math" panose="02040503050406030204" pitchFamily="18" charset="0"/>
                          </a:rPr>
                        </m:ctrlPr>
                      </m:fPr>
                      <m:num>
                        <m:r>
                          <a:rPr lang="en-US" b="0" i="1">
                            <a:latin typeface="Cambria Math" panose="02040503050406030204" pitchFamily="18" charset="0"/>
                          </a:rPr>
                          <m:t>𝑑𝑓</m:t>
                        </m:r>
                      </m:num>
                      <m:den>
                        <m:r>
                          <a:rPr lang="en-US" b="0" i="1">
                            <a:latin typeface="Cambria Math" panose="02040503050406030204" pitchFamily="18" charset="0"/>
                          </a:rPr>
                          <m:t>𝑑𝑥</m:t>
                        </m:r>
                      </m:den>
                    </m:f>
                    <m:r>
                      <a:rPr lang="en-US" b="0" i="1">
                        <a:latin typeface="Cambria Math" panose="02040503050406030204" pitchFamily="18" charset="0"/>
                      </a:rPr>
                      <m:t>=</m:t>
                    </m:r>
                    <m:f>
                      <m:fPr>
                        <m:ctrlPr>
                          <a:rPr lang="en-US" b="0" i="1">
                            <a:latin typeface="Cambria Math" panose="02040503050406030204" pitchFamily="18" charset="0"/>
                          </a:rPr>
                        </m:ctrlPr>
                      </m:fPr>
                      <m:num>
                        <m:r>
                          <a:rPr lang="en-US" b="0" i="1">
                            <a:latin typeface="Cambria Math" panose="02040503050406030204" pitchFamily="18" charset="0"/>
                          </a:rPr>
                          <m:t>𝑑</m:t>
                        </m:r>
                      </m:num>
                      <m:den>
                        <m:r>
                          <a:rPr lang="en-US" b="0" i="1">
                            <a:latin typeface="Cambria Math" panose="02040503050406030204" pitchFamily="18" charset="0"/>
                          </a:rPr>
                          <m:t>𝑑𝑥</m:t>
                        </m:r>
                      </m:den>
                    </m:f>
                    <m:r>
                      <a:rPr lang="en-US" b="0" i="1">
                        <a:latin typeface="Cambria Math" panose="02040503050406030204" pitchFamily="18" charset="0"/>
                      </a:rPr>
                      <m:t> </m:t>
                    </m:r>
                    <m:r>
                      <a:rPr lang="en-US" b="0" i="1">
                        <a:latin typeface="Cambria Math" panose="02040503050406030204" pitchFamily="18" charset="0"/>
                      </a:rPr>
                      <m:t>𝑓</m:t>
                    </m:r>
                  </m:oMath>
                </a14:m>
                <a:r>
                  <a:rPr lang="en-US" b="0" i="1" dirty="0">
                    <a:latin typeface="Cambria Math" panose="02040503050406030204" pitchFamily="18" charset="0"/>
                  </a:rPr>
                  <a:t>(</a:t>
                </a:r>
                <a:r>
                  <a:rPr lang="en-US" b="0" i="1" dirty="0" err="1">
                    <a:latin typeface="Cambria Math" panose="02040503050406030204" pitchFamily="18" charset="0"/>
                  </a:rPr>
                  <a:t>x,y</a:t>
                </a:r>
                <a:r>
                  <a:rPr lang="en-US" b="0" i="1" dirty="0">
                    <a:latin typeface="Cambria Math" panose="02040503050406030204" pitchFamily="18" charset="0"/>
                  </a:rPr>
                  <a:t>)</a:t>
                </a:r>
              </a:p>
              <a:p>
                <a:pPr marL="342900" indent="-342900">
                  <a:buFont typeface="Arial" panose="020B0604020202020204" pitchFamily="34" charset="0"/>
                  <a:buChar char="•"/>
                </a:pPr>
                <a:r>
                  <a:rPr lang="en-US" b="0" i="1" dirty="0" err="1">
                    <a:latin typeface="Cambria Math" panose="02040503050406030204" pitchFamily="18" charset="0"/>
                  </a:rPr>
                  <a:t>f</a:t>
                </a:r>
                <a:r>
                  <a:rPr lang="en-US" b="0" i="1" baseline="-25000" dirty="0" err="1">
                    <a:latin typeface="Cambria Math" panose="02040503050406030204" pitchFamily="18" charset="0"/>
                  </a:rPr>
                  <a:t>y</a:t>
                </a:r>
                <a:r>
                  <a:rPr lang="en-US" b="0" i="1" dirty="0">
                    <a:latin typeface="Cambria Math" panose="02040503050406030204" pitchFamily="18" charset="0"/>
                  </a:rPr>
                  <a:t>(</a:t>
                </a:r>
                <a:r>
                  <a:rPr lang="en-US" b="0" i="1" dirty="0" err="1">
                    <a:latin typeface="Cambria Math" panose="02040503050406030204" pitchFamily="18" charset="0"/>
                  </a:rPr>
                  <a:t>x,y</a:t>
                </a:r>
                <a:r>
                  <a:rPr lang="en-US" b="0" i="1" dirty="0">
                    <a:latin typeface="Cambria Math" panose="02040503050406030204" pitchFamily="18" charset="0"/>
                  </a:rPr>
                  <a:t>)  = </a:t>
                </a:r>
                <a:r>
                  <a:rPr lang="en-US" b="0" i="1" dirty="0" err="1">
                    <a:latin typeface="Cambria Math" panose="02040503050406030204" pitchFamily="18" charset="0"/>
                  </a:rPr>
                  <a:t>f</a:t>
                </a:r>
                <a:r>
                  <a:rPr lang="en-US" b="0" i="1" baseline="-25000" dirty="0" err="1">
                    <a:latin typeface="Cambria Math" panose="02040503050406030204" pitchFamily="18" charset="0"/>
                  </a:rPr>
                  <a:t>y</a:t>
                </a:r>
                <a:r>
                  <a:rPr lang="en-US" b="0" i="1" dirty="0">
                    <a:latin typeface="Cambria Math" panose="02040503050406030204" pitchFamily="18" charset="0"/>
                  </a:rPr>
                  <a:t> </a:t>
                </a:r>
                <a14:m>
                  <m:oMath xmlns:m="http://schemas.openxmlformats.org/officeDocument/2006/math">
                    <m:r>
                      <a:rPr lang="en-US" b="0" i="1">
                        <a:latin typeface="Cambria Math" panose="02040503050406030204" pitchFamily="18" charset="0"/>
                      </a:rPr>
                      <m:t>= </m:t>
                    </m:r>
                    <m:f>
                      <m:fPr>
                        <m:ctrlPr>
                          <a:rPr lang="en-US" b="0" i="1">
                            <a:latin typeface="Cambria Math" panose="02040503050406030204" pitchFamily="18" charset="0"/>
                          </a:rPr>
                        </m:ctrlPr>
                      </m:fPr>
                      <m:num>
                        <m:r>
                          <a:rPr lang="en-US" b="0" i="1">
                            <a:latin typeface="Cambria Math" panose="02040503050406030204" pitchFamily="18" charset="0"/>
                          </a:rPr>
                          <m:t>𝑑𝑓</m:t>
                        </m:r>
                      </m:num>
                      <m:den>
                        <m:r>
                          <a:rPr lang="en-US" b="0" i="1">
                            <a:latin typeface="Cambria Math" panose="02040503050406030204" pitchFamily="18" charset="0"/>
                          </a:rPr>
                          <m:t>𝑑</m:t>
                        </m:r>
                        <m:r>
                          <a:rPr lang="en-US" b="0" i="1" smtClean="0">
                            <a:latin typeface="Cambria Math" panose="02040503050406030204" pitchFamily="18" charset="0"/>
                          </a:rPr>
                          <m:t>𝑦</m:t>
                        </m:r>
                      </m:den>
                    </m:f>
                    <m:r>
                      <a:rPr lang="en-US" b="0" i="1">
                        <a:latin typeface="Cambria Math" panose="02040503050406030204" pitchFamily="18" charset="0"/>
                      </a:rPr>
                      <m:t>=</m:t>
                    </m:r>
                    <m:f>
                      <m:fPr>
                        <m:ctrlPr>
                          <a:rPr lang="en-US" b="0" i="1">
                            <a:latin typeface="Cambria Math" panose="02040503050406030204" pitchFamily="18" charset="0"/>
                          </a:rPr>
                        </m:ctrlPr>
                      </m:fPr>
                      <m:num>
                        <m:r>
                          <a:rPr lang="en-US" b="0" i="1">
                            <a:latin typeface="Cambria Math" panose="02040503050406030204" pitchFamily="18" charset="0"/>
                          </a:rPr>
                          <m:t>𝑑</m:t>
                        </m:r>
                      </m:num>
                      <m:den>
                        <m:r>
                          <a:rPr lang="en-US" b="0" i="1">
                            <a:latin typeface="Cambria Math" panose="02040503050406030204" pitchFamily="18" charset="0"/>
                          </a:rPr>
                          <m:t>𝑑</m:t>
                        </m:r>
                        <m:r>
                          <a:rPr lang="en-US" b="0" i="1" smtClean="0">
                            <a:latin typeface="Cambria Math" panose="02040503050406030204" pitchFamily="18" charset="0"/>
                          </a:rPr>
                          <m:t>𝑦</m:t>
                        </m:r>
                      </m:den>
                    </m:f>
                    <m:r>
                      <a:rPr lang="en-US" b="0" i="1">
                        <a:latin typeface="Cambria Math" panose="02040503050406030204" pitchFamily="18" charset="0"/>
                      </a:rPr>
                      <m:t> </m:t>
                    </m:r>
                    <m:r>
                      <a:rPr lang="en-US" b="0" i="1">
                        <a:latin typeface="Cambria Math" panose="02040503050406030204" pitchFamily="18" charset="0"/>
                      </a:rPr>
                      <m:t>𝑓</m:t>
                    </m:r>
                  </m:oMath>
                </a14:m>
                <a:r>
                  <a:rPr lang="en-US" b="0" i="1" dirty="0">
                    <a:latin typeface="Cambria Math" panose="02040503050406030204" pitchFamily="18" charset="0"/>
                  </a:rPr>
                  <a:t>(</a:t>
                </a:r>
                <a:r>
                  <a:rPr lang="en-US" b="0" i="1" dirty="0" err="1">
                    <a:latin typeface="Cambria Math" panose="02040503050406030204" pitchFamily="18" charset="0"/>
                  </a:rPr>
                  <a:t>x,y</a:t>
                </a:r>
                <a:r>
                  <a:rPr lang="en-US" b="0" i="1" dirty="0">
                    <a:latin typeface="Cambria Math" panose="02040503050406030204" pitchFamily="18" charset="0"/>
                  </a:rPr>
                  <a:t>)</a:t>
                </a:r>
              </a:p>
              <a:p>
                <a:endParaRPr lang="en-US" b="0" i="1" dirty="0">
                  <a:latin typeface="Cambria Math" panose="02040503050406030204" pitchFamily="18" charset="0"/>
                </a:endParaRPr>
              </a:p>
              <a:p>
                <a:endParaRPr lang="en-US" b="0" i="1"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0"/>
              </p:nvPr>
            </p:nvSpPr>
            <p:spPr>
              <a:xfrm>
                <a:off x="324000" y="2808514"/>
                <a:ext cx="5662800" cy="3276894"/>
              </a:xfrm>
              <a:blipFill>
                <a:blip r:embed="rId2"/>
                <a:stretch>
                  <a:fillRect l="-2691" t="-2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 Placeholder 5"/>
              <p:cNvSpPr>
                <a:spLocks noGrp="1"/>
              </p:cNvSpPr>
              <p:nvPr>
                <p:ph type="body" sz="quarter" idx="11"/>
              </p:nvPr>
            </p:nvSpPr>
            <p:spPr>
              <a:xfrm>
                <a:off x="6206400" y="2808514"/>
                <a:ext cx="5662800" cy="3562644"/>
              </a:xfrm>
            </p:spPr>
            <p:txBody>
              <a:bodyPr/>
              <a:lstStyle/>
              <a:p>
                <a:r>
                  <a:rPr lang="en-US" b="0" i="1" dirty="0"/>
                  <a:t>Chain Rule:</a:t>
                </a:r>
              </a:p>
              <a:p>
                <a:r>
                  <a:rPr lang="en-US" b="0" i="1" dirty="0"/>
                  <a:t>Suppose that z=f(x, y) is a differentiable function of x and y, where x=g(t) and y=h(t) are both differentiable functions of t, then z is differentiable function at t </a:t>
                </a:r>
              </a:p>
              <a:p>
                <a:pPr marL="342900" indent="-342900">
                  <a:buFont typeface="Arial" panose="020B0604020202020204" pitchFamily="34" charset="0"/>
                  <a:buChar char="•"/>
                </a:pPr>
                <a14:m>
                  <m:oMath xmlns:m="http://schemas.openxmlformats.org/officeDocument/2006/math">
                    <m:f>
                      <m:fPr>
                        <m:ctrlPr>
                          <a:rPr lang="en-US" b="0" i="1">
                            <a:latin typeface="Cambria Math" panose="02040503050406030204" pitchFamily="18" charset="0"/>
                          </a:rPr>
                        </m:ctrlPr>
                      </m:fPr>
                      <m:num>
                        <m:r>
                          <a:rPr lang="en-US" b="0" i="1">
                            <a:latin typeface="Cambria Math" panose="02040503050406030204" pitchFamily="18" charset="0"/>
                          </a:rPr>
                          <m:t>𝑑𝑧</m:t>
                        </m:r>
                      </m:num>
                      <m:den>
                        <m:r>
                          <a:rPr lang="en-US" b="0" i="1">
                            <a:latin typeface="Cambria Math" panose="02040503050406030204" pitchFamily="18" charset="0"/>
                          </a:rPr>
                          <m:t>𝑑𝑡</m:t>
                        </m:r>
                      </m:den>
                    </m:f>
                    <m:r>
                      <a:rPr lang="en-US" b="0" i="1">
                        <a:latin typeface="Cambria Math" panose="02040503050406030204" pitchFamily="18" charset="0"/>
                      </a:rPr>
                      <m:t>=</m:t>
                    </m:r>
                    <m:f>
                      <m:fPr>
                        <m:ctrlPr>
                          <a:rPr lang="en-US" b="0" i="1">
                            <a:latin typeface="Cambria Math" panose="02040503050406030204" pitchFamily="18" charset="0"/>
                          </a:rPr>
                        </m:ctrlPr>
                      </m:fPr>
                      <m:num>
                        <m:r>
                          <a:rPr lang="en-US" b="0" i="1">
                            <a:latin typeface="Cambria Math" panose="02040503050406030204" pitchFamily="18" charset="0"/>
                          </a:rPr>
                          <m:t>𝑑𝑓</m:t>
                        </m:r>
                      </m:num>
                      <m:den>
                        <m:r>
                          <a:rPr lang="en-US" b="0" i="1">
                            <a:latin typeface="Cambria Math" panose="02040503050406030204" pitchFamily="18" charset="0"/>
                          </a:rPr>
                          <m:t>𝑑𝑥</m:t>
                        </m:r>
                      </m:den>
                    </m:f>
                    <m:r>
                      <a:rPr lang="en-US" b="0" i="1">
                        <a:latin typeface="Cambria Math" panose="02040503050406030204" pitchFamily="18" charset="0"/>
                      </a:rPr>
                      <m:t> ∗</m:t>
                    </m:r>
                    <m:f>
                      <m:fPr>
                        <m:ctrlPr>
                          <a:rPr lang="en-US" b="0" i="1">
                            <a:latin typeface="Cambria Math" panose="02040503050406030204" pitchFamily="18" charset="0"/>
                          </a:rPr>
                        </m:ctrlPr>
                      </m:fPr>
                      <m:num>
                        <m:r>
                          <a:rPr lang="en-US" b="0" i="1">
                            <a:latin typeface="Cambria Math" panose="02040503050406030204" pitchFamily="18" charset="0"/>
                          </a:rPr>
                          <m:t>𝑑𝑥</m:t>
                        </m:r>
                      </m:num>
                      <m:den>
                        <m:r>
                          <a:rPr lang="en-US" b="0" i="1">
                            <a:latin typeface="Cambria Math" panose="02040503050406030204" pitchFamily="18" charset="0"/>
                          </a:rPr>
                          <m:t>𝑑𝑡</m:t>
                        </m:r>
                      </m:den>
                    </m:f>
                  </m:oMath>
                </a14:m>
                <a:r>
                  <a:rPr lang="en-US" b="0" dirty="0"/>
                  <a:t> + </a:t>
                </a:r>
                <a14:m>
                  <m:oMath xmlns:m="http://schemas.openxmlformats.org/officeDocument/2006/math">
                    <m:f>
                      <m:fPr>
                        <m:ctrlPr>
                          <a:rPr lang="en-US" b="0" i="1">
                            <a:latin typeface="Cambria Math" panose="02040503050406030204" pitchFamily="18" charset="0"/>
                          </a:rPr>
                        </m:ctrlPr>
                      </m:fPr>
                      <m:num>
                        <m:r>
                          <a:rPr lang="en-US" b="0" i="1">
                            <a:latin typeface="Cambria Math" panose="02040503050406030204" pitchFamily="18" charset="0"/>
                          </a:rPr>
                          <m:t>𝑑𝑓</m:t>
                        </m:r>
                      </m:num>
                      <m:den>
                        <m:r>
                          <a:rPr lang="en-US" b="0" i="1">
                            <a:latin typeface="Cambria Math" panose="02040503050406030204" pitchFamily="18" charset="0"/>
                          </a:rPr>
                          <m:t>𝑑𝑦</m:t>
                        </m:r>
                      </m:den>
                    </m:f>
                  </m:oMath>
                </a14:m>
                <a:r>
                  <a:rPr lang="en-US" b="0" dirty="0"/>
                  <a:t> * </a:t>
                </a:r>
                <a14:m>
                  <m:oMath xmlns:m="http://schemas.openxmlformats.org/officeDocument/2006/math">
                    <m:f>
                      <m:fPr>
                        <m:ctrlPr>
                          <a:rPr lang="en-US" b="0" i="1">
                            <a:latin typeface="Cambria Math" panose="02040503050406030204" pitchFamily="18" charset="0"/>
                          </a:rPr>
                        </m:ctrlPr>
                      </m:fPr>
                      <m:num>
                        <m:r>
                          <a:rPr lang="en-US" b="0" i="1">
                            <a:latin typeface="Cambria Math" panose="02040503050406030204" pitchFamily="18" charset="0"/>
                          </a:rPr>
                          <m:t>𝑑𝑦</m:t>
                        </m:r>
                      </m:num>
                      <m:den>
                        <m:r>
                          <a:rPr lang="en-US" b="0" i="1">
                            <a:latin typeface="Cambria Math" panose="02040503050406030204" pitchFamily="18" charset="0"/>
                          </a:rPr>
                          <m:t>𝑑𝑡</m:t>
                        </m:r>
                      </m:den>
                    </m:f>
                  </m:oMath>
                </a14:m>
                <a:endParaRPr lang="en-US" b="0" i="1" dirty="0"/>
              </a:p>
            </p:txBody>
          </p:sp>
        </mc:Choice>
        <mc:Fallback xmlns="">
          <p:sp>
            <p:nvSpPr>
              <p:cNvPr id="6" name="Text Placeholder 5"/>
              <p:cNvSpPr>
                <a:spLocks noGrp="1" noRot="1" noChangeAspect="1" noMove="1" noResize="1" noEditPoints="1" noAdjustHandles="1" noChangeArrowheads="1" noChangeShapeType="1" noTextEdit="1"/>
              </p:cNvSpPr>
              <p:nvPr>
                <p:ph type="body" sz="quarter" idx="11"/>
              </p:nvPr>
            </p:nvSpPr>
            <p:spPr>
              <a:xfrm>
                <a:off x="6206400" y="2808514"/>
                <a:ext cx="5662800" cy="3562644"/>
              </a:xfrm>
              <a:blipFill>
                <a:blip r:embed="rId3"/>
                <a:stretch>
                  <a:fillRect l="-2691" t="-2055" r="-2368"/>
                </a:stretch>
              </a:blipFill>
            </p:spPr>
            <p:txBody>
              <a:bodyPr/>
              <a:lstStyle/>
              <a:p>
                <a:r>
                  <a:rPr lang="en-US">
                    <a:noFill/>
                  </a:rPr>
                  <a:t> </a:t>
                </a:r>
              </a:p>
            </p:txBody>
          </p:sp>
        </mc:Fallback>
      </mc:AlternateContent>
      <p:sp>
        <p:nvSpPr>
          <p:cNvPr id="10" name="Subtitle 1"/>
          <p:cNvSpPr txBox="1">
            <a:spLocks/>
          </p:cNvSpPr>
          <p:nvPr/>
        </p:nvSpPr>
        <p:spPr>
          <a:xfrm>
            <a:off x="324000" y="1392038"/>
            <a:ext cx="10620000" cy="1252726"/>
          </a:xfrm>
          <a:prstGeom prst="rect">
            <a:avLst/>
          </a:prstGeom>
        </p:spPr>
        <p:txBody>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2400" b="0" dirty="0"/>
              <a:t>Real valued function of two variables z = f ( x, y ), where z is independent variable and x and y are independent variables.</a:t>
            </a:r>
          </a:p>
          <a:p>
            <a:endParaRPr lang="en-US" sz="2400" dirty="0"/>
          </a:p>
        </p:txBody>
      </p:sp>
    </p:spTree>
    <p:extLst>
      <p:ext uri="{BB962C8B-B14F-4D97-AF65-F5344CB8AC3E}">
        <p14:creationId xmlns:p14="http://schemas.microsoft.com/office/powerpoint/2010/main" val="2046775680"/>
      </p:ext>
    </p:extLst>
  </p:cSld>
  <p:clrMapOvr>
    <a:masterClrMapping/>
  </p:clrMapOvr>
</p:sld>
</file>

<file path=ppt/theme/theme1.xml><?xml version="1.0" encoding="utf-8"?>
<a:theme xmlns:a="http://schemas.openxmlformats.org/drawingml/2006/main" name="SAP_2016_16x9_white">
  <a:themeElements>
    <a:clrScheme name="SAP_colors_white_template">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6_16x9_white.pptx" id="{A240C6B1-4B8B-4B09-890E-22AD0EDAE698}" vid="{87366DE1-901D-47FB-8DBB-89EE7EBFFA35}"/>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SAP_2016_16x9_White</Template>
  <TotalTime>1839</TotalTime>
  <Words>770</Words>
  <Application>Microsoft Office PowerPoint</Application>
  <PresentationFormat>Custom</PresentationFormat>
  <Paragraphs>131</Paragraphs>
  <Slides>22</Slides>
  <Notes>14</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Wingdings</vt:lpstr>
      <vt:lpstr>Courier New</vt:lpstr>
      <vt:lpstr>Wingdings</vt:lpstr>
      <vt:lpstr>Symbol</vt:lpstr>
      <vt:lpstr>Cambria Math</vt:lpstr>
      <vt:lpstr>Arial Unicode MS</vt:lpstr>
      <vt:lpstr>Arial</vt:lpstr>
      <vt:lpstr>SAP_2016_16x9_white</vt:lpstr>
      <vt:lpstr>Machine Learning</vt:lpstr>
      <vt:lpstr>Agenda</vt:lpstr>
      <vt:lpstr>Tools and Tweaks</vt:lpstr>
      <vt:lpstr>What is Machine Learning ??</vt:lpstr>
      <vt:lpstr>Types in ML </vt:lpstr>
      <vt:lpstr>Supervised and Unsupervised Learning</vt:lpstr>
      <vt:lpstr>Examples</vt:lpstr>
      <vt:lpstr>Basic Math</vt:lpstr>
      <vt:lpstr>PARTIAL DERIVATIVES</vt:lpstr>
      <vt:lpstr>Regression</vt:lpstr>
      <vt:lpstr>Math Behind Linear Regression</vt:lpstr>
      <vt:lpstr>Polynomial Regression </vt:lpstr>
      <vt:lpstr>Bias Vs. Variance</vt:lpstr>
      <vt:lpstr>Bias Vs. Variance (Contd..)</vt:lpstr>
      <vt:lpstr>Linear Regression Demo + HandsOn</vt:lpstr>
      <vt:lpstr>Scikit Learn</vt:lpstr>
      <vt:lpstr>`sklearn` Demo + HandsOn</vt:lpstr>
      <vt:lpstr>Machine Learning Vs. Deep Learning</vt:lpstr>
      <vt:lpstr>PowerPoint Presentation</vt:lpstr>
      <vt:lpstr>Thank you</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SAP SE</dc:creator>
  <cp:keywords>2016/16:9/white</cp:keywords>
  <cp:lastModifiedBy>Gullapudi, Sundeep</cp:lastModifiedBy>
  <cp:revision>91</cp:revision>
  <dcterms:created xsi:type="dcterms:W3CDTF">2017-04-06T03:36:28Z</dcterms:created>
  <dcterms:modified xsi:type="dcterms:W3CDTF">2017-07-24T14:28:25Z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